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B3ED59E-1D36-4492-8DDA-3832CF74B900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71640A-C0DA-4EB1-B880-553339E3163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-lab.pr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Русский язык- язык общения и язык возможностей.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Учитель истории и обществознания, ОДНКНР – Сысоева Галина Сергеевна</a:t>
            </a:r>
          </a:p>
          <a:p>
            <a:r>
              <a:rPr lang="ru-RU" dirty="0" smtClean="0"/>
              <a:t>Презентация подготовлена с использованием материалов-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clever-lab.pro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83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Дидактический материал к уроку №4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Задание №1. Поработайте в паре. </a:t>
            </a:r>
          </a:p>
          <a:p>
            <a:r>
              <a:rPr lang="ru-RU" dirty="0" smtClean="0"/>
              <a:t>Создайте логотип для научно-лингвистического общества, которое будет заниматься развитием </a:t>
            </a:r>
            <a:r>
              <a:rPr lang="ru-RU" dirty="0" err="1" smtClean="0"/>
              <a:t>языкопознания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24944"/>
            <a:ext cx="4983843" cy="35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10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Одно из удивительных явлений языка- фразеологизмы. Это устойчивое по составу и структуре образное выражение.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Задание №2. Объясните смысл этих фразеологизмов.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7" t="45128" r="25000" b="12235"/>
          <a:stretch/>
        </p:blipFill>
        <p:spPr bwMode="auto">
          <a:xfrm>
            <a:off x="179512" y="2132856"/>
            <a:ext cx="878497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6093296"/>
            <a:ext cx="84969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92D050"/>
                </a:solidFill>
              </a:rPr>
              <a:t>Нарисуй любой понравившийся фразеологизм.</a:t>
            </a:r>
            <a:endParaRPr lang="ru-RU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3" t="50000" r="21000" b="11941"/>
          <a:stretch/>
        </p:blipFill>
        <p:spPr bwMode="auto">
          <a:xfrm>
            <a:off x="179512" y="188640"/>
            <a:ext cx="5203038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Равнобедренный треугольник 3"/>
          <p:cNvSpPr/>
          <p:nvPr/>
        </p:nvSpPr>
        <p:spPr>
          <a:xfrm>
            <a:off x="6372200" y="188640"/>
            <a:ext cx="792088" cy="936104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>
            <a:off x="6074204" y="1372779"/>
            <a:ext cx="1388080" cy="612068"/>
          </a:xfrm>
          <a:prstGeom prst="trapezoid">
            <a:avLst/>
          </a:prstGeom>
          <a:solidFill>
            <a:schemeClr val="bg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5758598" y="2210211"/>
            <a:ext cx="2125770" cy="708531"/>
          </a:xfrm>
          <a:prstGeom prst="trapezoi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рапеция 8"/>
          <p:cNvSpPr/>
          <p:nvPr/>
        </p:nvSpPr>
        <p:spPr>
          <a:xfrm>
            <a:off x="5382550" y="3068960"/>
            <a:ext cx="2861858" cy="1008112"/>
          </a:xfrm>
          <a:prstGeom prst="trapezoid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93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3503"/>
            <a:ext cx="9144000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Задание №4 </a:t>
            </a:r>
            <a:r>
              <a:rPr lang="ru-RU" dirty="0"/>
              <a:t>Сравните два высказывания о русском языке. 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52400" y="1844824"/>
            <a:ext cx="2377440" cy="2803376"/>
          </a:xfrm>
        </p:spPr>
        <p:txBody>
          <a:bodyPr/>
          <a:lstStyle/>
          <a:p>
            <a:r>
              <a:rPr lang="ru-RU" dirty="0" smtClean="0"/>
              <a:t>Какая общая мысль заключена в них? Ответ запишите в тетради.</a:t>
            </a:r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1" t="29644" r="25829" b="10839"/>
          <a:stretch/>
        </p:blipFill>
        <p:spPr bwMode="auto">
          <a:xfrm>
            <a:off x="2771800" y="1196752"/>
            <a:ext cx="6372200" cy="457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45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№5. Поработайте в паре. 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6" t="30843" r="25216" b="5108"/>
          <a:stretch/>
        </p:blipFill>
        <p:spPr bwMode="auto">
          <a:xfrm>
            <a:off x="179512" y="1628800"/>
            <a:ext cx="8784976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6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t="39121" r="24999" b="9890"/>
          <a:stretch/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34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№6. Прочитайте пословицы, которые сложил наш народ про язык. </a:t>
            </a:r>
            <a:br>
              <a:rPr lang="ru-RU" dirty="0" smtClean="0"/>
            </a:br>
            <a:r>
              <a:rPr lang="ru-RU" dirty="0" smtClean="0"/>
              <a:t>Запишите и объясните смысл одной из них.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t="32675" r="29533" b="23076"/>
          <a:stretch/>
        </p:blipFill>
        <p:spPr bwMode="auto">
          <a:xfrm>
            <a:off x="179512" y="1556792"/>
            <a:ext cx="878497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01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38</TotalTime>
  <Words>126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Паркет</vt:lpstr>
      <vt:lpstr>Русский язык- язык общения и язык возможностей. </vt:lpstr>
      <vt:lpstr>Дидактический материал к уроку №4</vt:lpstr>
      <vt:lpstr>Одно из удивительных явлений языка- фразеологизмы. Это устойчивое по составу и структуре образное выражение.</vt:lpstr>
      <vt:lpstr>Презентация PowerPoint</vt:lpstr>
      <vt:lpstr>Задание №4 Сравните два высказывания о русском языке.  </vt:lpstr>
      <vt:lpstr>Задание №5. Поработайте в паре. </vt:lpstr>
      <vt:lpstr>Презентация PowerPoint</vt:lpstr>
      <vt:lpstr>Задание №6. Прочитайте пословицы, которые сложил наш народ про язык.  Запишите и объясните смысл одной из них.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язык- язык общения и язык возможностей.</dc:title>
  <dc:creator>Пользователь Windows</dc:creator>
  <cp:lastModifiedBy>Пользователь Windows</cp:lastModifiedBy>
  <cp:revision>4</cp:revision>
  <dcterms:created xsi:type="dcterms:W3CDTF">2024-09-21T04:59:40Z</dcterms:created>
  <dcterms:modified xsi:type="dcterms:W3CDTF">2024-09-21T05:38:15Z</dcterms:modified>
</cp:coreProperties>
</file>