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49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62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28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670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02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22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502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881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768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146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73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C9D30-AF34-4235-9747-9295615522B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18890-AB0C-426C-8EF3-B05F4E1D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59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-1" y="1122363"/>
            <a:ext cx="12120113" cy="2387600"/>
          </a:xfrm>
        </p:spPr>
        <p:txBody>
          <a:bodyPr>
            <a:noAutofit/>
          </a:bodyPr>
          <a:lstStyle/>
          <a:p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РАЗГОВОРЫ </a:t>
            </a:r>
            <a:b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О ВАЖНОМ</a:t>
            </a:r>
            <a:endParaRPr lang="ru-RU" sz="9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260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2542"/>
            <a:ext cx="12199489" cy="583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46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748"/>
          <a:stretch/>
        </p:blipFill>
        <p:spPr>
          <a:xfrm>
            <a:off x="2795747" y="99473"/>
            <a:ext cx="7409302" cy="63185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746521" y="99473"/>
            <a:ext cx="2553419" cy="4267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49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707" y="672860"/>
            <a:ext cx="10818589" cy="564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47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1491"/>
          <a:stretch/>
        </p:blipFill>
        <p:spPr>
          <a:xfrm>
            <a:off x="232912" y="819510"/>
            <a:ext cx="11783683" cy="45806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648" y="158036"/>
            <a:ext cx="886435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1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748"/>
          <a:stretch/>
        </p:blipFill>
        <p:spPr>
          <a:xfrm>
            <a:off x="793631" y="230534"/>
            <a:ext cx="10222302" cy="624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099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</Words>
  <Application>Microsoft Office PowerPoint</Application>
  <PresentationFormat>Широкоэкранный</PresentationFormat>
  <Paragraphs>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         РАЗГОВОРЫ           О ВАЖНОМ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РАЗГОВОРЫ           О ВАЖНОМ</dc:title>
  <dc:creator>RePack by Diakov</dc:creator>
  <cp:lastModifiedBy>RePack by Diakov</cp:lastModifiedBy>
  <cp:revision>9</cp:revision>
  <dcterms:created xsi:type="dcterms:W3CDTF">2023-11-19T07:17:52Z</dcterms:created>
  <dcterms:modified xsi:type="dcterms:W3CDTF">2023-11-19T08:05:34Z</dcterms:modified>
</cp:coreProperties>
</file>