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6" r:id="rId4"/>
    <p:sldId id="257" r:id="rId5"/>
    <p:sldId id="260" r:id="rId6"/>
    <p:sldId id="261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2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78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45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3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92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490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43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99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04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7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90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D8B43-9063-4FEC-B6D8-17FED0F05A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8006D-30BF-41F7-9A00-6A9E1F9BC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848" y="1371926"/>
            <a:ext cx="110331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 </a:t>
            </a:r>
            <a:endParaRPr lang="ru-RU" sz="6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6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4 </a:t>
            </a:r>
            <a:r>
              <a:rPr lang="ru-RU" sz="6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«К»</a:t>
            </a:r>
            <a:endParaRPr lang="ru-RU" sz="6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49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26"/>
            <a:ext cx="12192000" cy="6837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9781" y="716794"/>
            <a:ext cx="4028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     КРЕАТИВНОСТЬ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4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5681"/>
          <a:stretch/>
        </p:blipFill>
        <p:spPr>
          <a:xfrm>
            <a:off x="-1548" y="0"/>
            <a:ext cx="12182412" cy="2242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2306912"/>
            <a:ext cx="12180864" cy="22435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8" y="4614478"/>
            <a:ext cx="12180864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80" t="3604" b="9497"/>
          <a:stretch/>
        </p:blipFill>
        <p:spPr>
          <a:xfrm>
            <a:off x="0" y="0"/>
            <a:ext cx="12192000" cy="70564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9562" y="276848"/>
            <a:ext cx="706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МЫШЛЕНИЕ</a:t>
            </a:r>
          </a:p>
        </p:txBody>
      </p:sp>
    </p:spTree>
    <p:extLst>
      <p:ext uri="{BB962C8B-B14F-4D97-AF65-F5344CB8AC3E}">
        <p14:creationId xmlns:p14="http://schemas.microsoft.com/office/powerpoint/2010/main" val="336398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71"/>
          <a:stretch/>
        </p:blipFill>
        <p:spPr>
          <a:xfrm>
            <a:off x="0" y="793630"/>
            <a:ext cx="5957354" cy="5393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689"/>
          <a:stretch/>
        </p:blipFill>
        <p:spPr>
          <a:xfrm>
            <a:off x="6245526" y="0"/>
            <a:ext cx="5865962" cy="38893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197" r="1461"/>
          <a:stretch/>
        </p:blipFill>
        <p:spPr>
          <a:xfrm>
            <a:off x="6245526" y="3736692"/>
            <a:ext cx="5865962" cy="316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822"/>
          <a:stretch/>
        </p:blipFill>
        <p:spPr>
          <a:xfrm>
            <a:off x="0" y="0"/>
            <a:ext cx="12192000" cy="683391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11282" y="483405"/>
            <a:ext cx="8082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 И КООПЕРАЦИЯ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24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14" y="-1"/>
            <a:ext cx="5592550" cy="42257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14" y="4218317"/>
            <a:ext cx="5592550" cy="26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047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34184"/>
          <a:stretch/>
        </p:blipFill>
        <p:spPr>
          <a:xfrm>
            <a:off x="0" y="3347049"/>
            <a:ext cx="12192000" cy="351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0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</Words>
  <Application>Microsoft Office PowerPoint</Application>
  <PresentationFormat>Широкоэкранный</PresentationFormat>
  <Paragraphs>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2023-11-13T20:28:59Z</dcterms:created>
  <dcterms:modified xsi:type="dcterms:W3CDTF">2023-11-14T04:11:18Z</dcterms:modified>
</cp:coreProperties>
</file>