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0" r:id="rId2"/>
    <p:sldId id="269" r:id="rId3"/>
    <p:sldId id="271" r:id="rId4"/>
    <p:sldId id="256" r:id="rId5"/>
    <p:sldId id="257" r:id="rId6"/>
    <p:sldId id="259" r:id="rId7"/>
    <p:sldId id="258" r:id="rId8"/>
    <p:sldId id="260" r:id="rId9"/>
    <p:sldId id="272" r:id="rId10"/>
    <p:sldId id="266" r:id="rId11"/>
    <p:sldId id="262" r:id="rId12"/>
    <p:sldId id="263" r:id="rId13"/>
    <p:sldId id="264" r:id="rId14"/>
    <p:sldId id="265" r:id="rId15"/>
    <p:sldId id="261" r:id="rId16"/>
    <p:sldId id="268" r:id="rId17"/>
    <p:sldId id="273" r:id="rId18"/>
    <p:sldId id="274" r:id="rId19"/>
    <p:sldId id="26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E950E30-4C8A-46C2-A9C1-41C60B0C3FB1}">
          <p14:sldIdLst>
            <p14:sldId id="270"/>
            <p14:sldId id="269"/>
            <p14:sldId id="271"/>
            <p14:sldId id="256"/>
            <p14:sldId id="257"/>
            <p14:sldId id="259"/>
            <p14:sldId id="258"/>
            <p14:sldId id="260"/>
            <p14:sldId id="272"/>
            <p14:sldId id="266"/>
            <p14:sldId id="262"/>
            <p14:sldId id="263"/>
            <p14:sldId id="264"/>
            <p14:sldId id="265"/>
            <p14:sldId id="261"/>
            <p14:sldId id="268"/>
            <p14:sldId id="273"/>
            <p14:sldId id="274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 autoAdjust="0"/>
    <p:restoredTop sz="94602" autoAdjust="0"/>
  </p:normalViewPr>
  <p:slideViewPr>
    <p:cSldViewPr>
      <p:cViewPr varScale="1">
        <p:scale>
          <a:sx n="43" d="100"/>
          <a:sy n="43" d="100"/>
        </p:scale>
        <p:origin x="-428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2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6A4C50-E4AC-4B26-87D9-A0555CBF4252}" type="doc">
      <dgm:prSet loTypeId="urn:microsoft.com/office/officeart/2008/layout/AlternatingHexagons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F9E8EE-3D41-4CE8-BD15-7A504027EA8B}">
      <dgm:prSet phldrT="[Текст]"/>
      <dgm:spPr/>
      <dgm:t>
        <a:bodyPr/>
        <a:lstStyle/>
        <a:p>
          <a:endParaRPr lang="ru-RU" dirty="0"/>
        </a:p>
      </dgm:t>
    </dgm:pt>
    <dgm:pt modelId="{22EEC287-D6C2-4065-855E-75CC639569C1}" type="parTrans" cxnId="{5B7C8E1B-79F5-47F4-B4C4-BD725CE8213A}">
      <dgm:prSet/>
      <dgm:spPr/>
      <dgm:t>
        <a:bodyPr/>
        <a:lstStyle/>
        <a:p>
          <a:endParaRPr lang="ru-RU"/>
        </a:p>
      </dgm:t>
    </dgm:pt>
    <dgm:pt modelId="{0B38938F-1D97-4A6C-B197-681DFEABD7F5}" type="sibTrans" cxnId="{5B7C8E1B-79F5-47F4-B4C4-BD725CE8213A}">
      <dgm:prSet/>
      <dgm:spPr/>
      <dgm:t>
        <a:bodyPr/>
        <a:lstStyle/>
        <a:p>
          <a:endParaRPr lang="ru-RU"/>
        </a:p>
      </dgm:t>
    </dgm:pt>
    <dgm:pt modelId="{EBD6FADA-BB0D-49ED-BCC3-6A7524C0CE49}">
      <dgm:prSet phldrT="[Текст]" custT="1"/>
      <dgm:spPr/>
      <dgm:t>
        <a:bodyPr/>
        <a:lstStyle/>
        <a:p>
          <a:r>
            <a:rPr lang="ru-RU" sz="1200" dirty="0" smtClean="0"/>
            <a:t>Внутренняя( </a:t>
          </a:r>
          <a:r>
            <a:rPr lang="ru-RU" sz="1200" dirty="0" err="1" smtClean="0"/>
            <a:t>ценности,обычаи,нормы</a:t>
          </a:r>
          <a:r>
            <a:rPr lang="ru-RU" sz="1200" dirty="0" smtClean="0"/>
            <a:t> созданные человеком).</a:t>
          </a:r>
          <a:endParaRPr lang="ru-RU" sz="1200" dirty="0"/>
        </a:p>
      </dgm:t>
    </dgm:pt>
    <dgm:pt modelId="{053BB239-E195-4167-8C8D-6F4904D9E234}" type="parTrans" cxnId="{EFBD3C2F-5351-4E97-B504-4D2E22F45C99}">
      <dgm:prSet/>
      <dgm:spPr/>
      <dgm:t>
        <a:bodyPr/>
        <a:lstStyle/>
        <a:p>
          <a:endParaRPr lang="ru-RU"/>
        </a:p>
      </dgm:t>
    </dgm:pt>
    <dgm:pt modelId="{C14471A8-8DC3-4306-8484-1234EFB8F103}" type="sibTrans" cxnId="{EFBD3C2F-5351-4E97-B504-4D2E22F45C99}">
      <dgm:prSet/>
      <dgm:spPr>
        <a:gradFill rotWithShape="0">
          <a:gsLst>
            <a:gs pos="58882">
              <a:srgbClr val="FFC1D8"/>
            </a:gs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</a:gradFill>
      </dgm:spPr>
      <dgm:t>
        <a:bodyPr/>
        <a:lstStyle/>
        <a:p>
          <a:r>
            <a:rPr lang="ru-RU" dirty="0" smtClean="0"/>
            <a:t>Не может существовать вне общества, характеризуется историчностью и многообразием. </a:t>
          </a:r>
          <a:endParaRPr lang="ru-RU" dirty="0"/>
        </a:p>
      </dgm:t>
    </dgm:pt>
    <dgm:pt modelId="{38BD1475-1C9E-49CD-9195-0C79C4936943}">
      <dgm:prSet phldrT="[Текст]" custT="1"/>
      <dgm:spPr/>
      <dgm:t>
        <a:bodyPr/>
        <a:lstStyle/>
        <a:p>
          <a:r>
            <a:rPr lang="ru-RU" sz="3200" dirty="0" smtClean="0"/>
            <a:t>Культура</a:t>
          </a:r>
          <a:endParaRPr lang="ru-RU" sz="3200" dirty="0"/>
        </a:p>
      </dgm:t>
    </dgm:pt>
    <dgm:pt modelId="{E9DB3165-2CA7-4380-8EFF-8B75CB9F14C2}" type="sibTrans" cxnId="{4CBF3077-4DB4-4E48-A379-1FB4132404D9}">
      <dgm:prSet custT="1"/>
      <dgm:spPr/>
      <dgm:t>
        <a:bodyPr/>
        <a:lstStyle/>
        <a:p>
          <a:r>
            <a:rPr lang="ru-RU" sz="2000" dirty="0" smtClean="0"/>
            <a:t>Материальная</a:t>
          </a:r>
          <a:endParaRPr lang="ru-RU" sz="2000" dirty="0"/>
        </a:p>
      </dgm:t>
    </dgm:pt>
    <dgm:pt modelId="{F50EF5C2-0774-464D-9D12-C9881424B86D}" type="parTrans" cxnId="{4CBF3077-4DB4-4E48-A379-1FB4132404D9}">
      <dgm:prSet/>
      <dgm:spPr/>
      <dgm:t>
        <a:bodyPr/>
        <a:lstStyle/>
        <a:p>
          <a:endParaRPr lang="ru-RU"/>
        </a:p>
      </dgm:t>
    </dgm:pt>
    <dgm:pt modelId="{73977178-656F-42A7-8010-933B5E771FE9}">
      <dgm:prSet phldrT="[Текст]"/>
      <dgm:spPr/>
      <dgm:t>
        <a:bodyPr/>
        <a:lstStyle/>
        <a:p>
          <a:r>
            <a:rPr lang="ru-RU" dirty="0" smtClean="0"/>
            <a:t>Духовная</a:t>
          </a:r>
          <a:endParaRPr lang="ru-RU" dirty="0"/>
        </a:p>
      </dgm:t>
    </dgm:pt>
    <dgm:pt modelId="{4D17AC30-4BFE-4295-83B0-A68DA18CE0BB}" type="sibTrans" cxnId="{5E183DD5-2E16-489A-9BE3-9277110C36CA}">
      <dgm:prSet/>
      <dgm:spPr/>
      <dgm:t>
        <a:bodyPr/>
        <a:lstStyle/>
        <a:p>
          <a:r>
            <a:rPr lang="ru-RU" dirty="0" smtClean="0"/>
            <a:t>Внешняя (созданная руками человека).</a:t>
          </a:r>
          <a:endParaRPr lang="ru-RU" dirty="0"/>
        </a:p>
      </dgm:t>
    </dgm:pt>
    <dgm:pt modelId="{B8D25902-1E43-4B84-B667-1C7C0E847D2A}" type="parTrans" cxnId="{5E183DD5-2E16-489A-9BE3-9277110C36CA}">
      <dgm:prSet/>
      <dgm:spPr/>
      <dgm:t>
        <a:bodyPr/>
        <a:lstStyle/>
        <a:p>
          <a:endParaRPr lang="ru-RU"/>
        </a:p>
      </dgm:t>
    </dgm:pt>
    <dgm:pt modelId="{95CE908D-1270-4E92-AE44-43746885C74C}" type="pres">
      <dgm:prSet presAssocID="{466A4C50-E4AC-4B26-87D9-A0555CBF425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69578E0-490E-44AB-A5A8-FD595089AD54}" type="pres">
      <dgm:prSet presAssocID="{73977178-656F-42A7-8010-933B5E771FE9}" presName="composite" presStyleCnt="0"/>
      <dgm:spPr/>
    </dgm:pt>
    <dgm:pt modelId="{6064E58F-A3D2-4963-BD3C-6F06C7BFB85C}" type="pres">
      <dgm:prSet presAssocID="{73977178-656F-42A7-8010-933B5E771FE9}" presName="Parent1" presStyleLbl="node1" presStyleIdx="0" presStyleCnt="6" custScaleX="169002" custLinFactX="81720" custLinFactY="82998" custLinFactNeighborX="100000" custLinFactNeighborY="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DD1C8F-8C2A-409E-90D8-02D78B299F6A}" type="pres">
      <dgm:prSet presAssocID="{73977178-656F-42A7-8010-933B5E771FE9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C322B6-A017-4E77-BFA0-FC5D3DD147F6}" type="pres">
      <dgm:prSet presAssocID="{73977178-656F-42A7-8010-933B5E771FE9}" presName="BalanceSpacing" presStyleCnt="0"/>
      <dgm:spPr/>
    </dgm:pt>
    <dgm:pt modelId="{D701EACC-789F-4FDD-9EF7-0A0A4AFCF647}" type="pres">
      <dgm:prSet presAssocID="{73977178-656F-42A7-8010-933B5E771FE9}" presName="BalanceSpacing1" presStyleCnt="0"/>
      <dgm:spPr/>
    </dgm:pt>
    <dgm:pt modelId="{ACB2FDA6-F153-45BA-9E39-180D9C3D2FFA}" type="pres">
      <dgm:prSet presAssocID="{4D17AC30-4BFE-4295-83B0-A68DA18CE0BB}" presName="Accent1Text" presStyleLbl="node1" presStyleIdx="1" presStyleCnt="6" custScaleX="171306" custLinFactX="-47717" custLinFactNeighborX="-100000" custLinFactNeighborY="30369"/>
      <dgm:spPr/>
      <dgm:t>
        <a:bodyPr/>
        <a:lstStyle/>
        <a:p>
          <a:endParaRPr lang="ru-RU"/>
        </a:p>
      </dgm:t>
    </dgm:pt>
    <dgm:pt modelId="{F835A2D3-A650-4946-A34C-537750451901}" type="pres">
      <dgm:prSet presAssocID="{4D17AC30-4BFE-4295-83B0-A68DA18CE0BB}" presName="spaceBetweenRectangles" presStyleCnt="0"/>
      <dgm:spPr/>
    </dgm:pt>
    <dgm:pt modelId="{75688056-BF64-4819-BF66-14264F98451B}" type="pres">
      <dgm:prSet presAssocID="{38BD1475-1C9E-49CD-9195-0C79C4936943}" presName="composite" presStyleCnt="0"/>
      <dgm:spPr/>
    </dgm:pt>
    <dgm:pt modelId="{6920FBF2-9BA1-4777-A377-E35C6E401F64}" type="pres">
      <dgm:prSet presAssocID="{38BD1475-1C9E-49CD-9195-0C79C4936943}" presName="Parent1" presStyleLbl="node1" presStyleIdx="2" presStyleCnt="6" custScaleX="258853" custScaleY="206513" custLinFactNeighborX="17699" custLinFactNeighborY="-2984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3A5DA2-9E52-4AB2-8253-0114E5D0C1C7}" type="pres">
      <dgm:prSet presAssocID="{38BD1475-1C9E-49CD-9195-0C79C4936943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1124E7-B7F4-45A7-8A85-0AD20E94E639}" type="pres">
      <dgm:prSet presAssocID="{38BD1475-1C9E-49CD-9195-0C79C4936943}" presName="BalanceSpacing" presStyleCnt="0"/>
      <dgm:spPr/>
    </dgm:pt>
    <dgm:pt modelId="{9D288DA2-CFBA-43D8-8D40-EB352A464D1C}" type="pres">
      <dgm:prSet presAssocID="{38BD1475-1C9E-49CD-9195-0C79C4936943}" presName="BalanceSpacing1" presStyleCnt="0"/>
      <dgm:spPr/>
    </dgm:pt>
    <dgm:pt modelId="{3726B9DE-C3D2-40CD-8C9E-986A08B34FAF}" type="pres">
      <dgm:prSet presAssocID="{E9DB3165-2CA7-4380-8EFF-8B75CB9F14C2}" presName="Accent1Text" presStyleLbl="node1" presStyleIdx="3" presStyleCnt="6" custScaleX="184608" custScaleY="88896" custLinFactX="-108707" custLinFactNeighborX="-200000" custLinFactNeighborY="44397"/>
      <dgm:spPr/>
      <dgm:t>
        <a:bodyPr/>
        <a:lstStyle/>
        <a:p>
          <a:endParaRPr lang="ru-RU"/>
        </a:p>
      </dgm:t>
    </dgm:pt>
    <dgm:pt modelId="{9838FF6A-4821-402E-842F-2A3B77B6E4DB}" type="pres">
      <dgm:prSet presAssocID="{E9DB3165-2CA7-4380-8EFF-8B75CB9F14C2}" presName="spaceBetweenRectangles" presStyleCnt="0"/>
      <dgm:spPr/>
    </dgm:pt>
    <dgm:pt modelId="{B630F3FF-C617-43AF-ACCA-0EBC18A4E869}" type="pres">
      <dgm:prSet presAssocID="{EBD6FADA-BB0D-49ED-BCC3-6A7524C0CE49}" presName="composite" presStyleCnt="0"/>
      <dgm:spPr/>
    </dgm:pt>
    <dgm:pt modelId="{EF9323FD-FB9C-4C09-B2FD-CC222E6EA65B}" type="pres">
      <dgm:prSet presAssocID="{EBD6FADA-BB0D-49ED-BCC3-6A7524C0CE49}" presName="Parent1" presStyleLbl="node1" presStyleIdx="4" presStyleCnt="6" custScaleX="157306" custLinFactX="55524" custLinFactY="-100000" custLinFactNeighborX="100000" custLinFactNeighborY="-1408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BBE601-F8F1-4D90-8604-0221AC23E97D}" type="pres">
      <dgm:prSet presAssocID="{EBD6FADA-BB0D-49ED-BCC3-6A7524C0CE49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6B0163-74F9-4D56-828F-45AEDF7280D2}" type="pres">
      <dgm:prSet presAssocID="{EBD6FADA-BB0D-49ED-BCC3-6A7524C0CE49}" presName="BalanceSpacing" presStyleCnt="0"/>
      <dgm:spPr/>
    </dgm:pt>
    <dgm:pt modelId="{C29FC8D8-3F68-4FD1-8657-A836312BBB2A}" type="pres">
      <dgm:prSet presAssocID="{EBD6FADA-BB0D-49ED-BCC3-6A7524C0CE49}" presName="BalanceSpacing1" presStyleCnt="0"/>
      <dgm:spPr/>
    </dgm:pt>
    <dgm:pt modelId="{02935144-5254-403B-901A-BF8A71354FAE}" type="pres">
      <dgm:prSet presAssocID="{C14471A8-8DC3-4306-8484-1234EFB8F103}" presName="Accent1Text" presStyleLbl="node1" presStyleIdx="5" presStyleCnt="6" custScaleX="306965" custLinFactNeighborX="57657" custLinFactNeighborY="-11873"/>
      <dgm:spPr/>
      <dgm:t>
        <a:bodyPr/>
        <a:lstStyle/>
        <a:p>
          <a:endParaRPr lang="ru-RU"/>
        </a:p>
      </dgm:t>
    </dgm:pt>
  </dgm:ptLst>
  <dgm:cxnLst>
    <dgm:cxn modelId="{ED9FDC0D-A0CA-4165-B748-E80BD1A3B01E}" type="presOf" srcId="{D7F9E8EE-3D41-4CE8-BD15-7A504027EA8B}" destId="{323A5DA2-9E52-4AB2-8253-0114E5D0C1C7}" srcOrd="0" destOrd="0" presId="urn:microsoft.com/office/officeart/2008/layout/AlternatingHexagons"/>
    <dgm:cxn modelId="{EFBD3C2F-5351-4E97-B504-4D2E22F45C99}" srcId="{466A4C50-E4AC-4B26-87D9-A0555CBF4252}" destId="{EBD6FADA-BB0D-49ED-BCC3-6A7524C0CE49}" srcOrd="2" destOrd="0" parTransId="{053BB239-E195-4167-8C8D-6F4904D9E234}" sibTransId="{C14471A8-8DC3-4306-8484-1234EFB8F103}"/>
    <dgm:cxn modelId="{7EA84D1F-033C-4538-9B1C-0D3F0EA8F7F5}" type="presOf" srcId="{38BD1475-1C9E-49CD-9195-0C79C4936943}" destId="{6920FBF2-9BA1-4777-A377-E35C6E401F64}" srcOrd="0" destOrd="0" presId="urn:microsoft.com/office/officeart/2008/layout/AlternatingHexagons"/>
    <dgm:cxn modelId="{5B7C8E1B-79F5-47F4-B4C4-BD725CE8213A}" srcId="{38BD1475-1C9E-49CD-9195-0C79C4936943}" destId="{D7F9E8EE-3D41-4CE8-BD15-7A504027EA8B}" srcOrd="0" destOrd="0" parTransId="{22EEC287-D6C2-4065-855E-75CC639569C1}" sibTransId="{0B38938F-1D97-4A6C-B197-681DFEABD7F5}"/>
    <dgm:cxn modelId="{E273855A-0A48-4639-9AFB-DC695AFA9DEA}" type="presOf" srcId="{73977178-656F-42A7-8010-933B5E771FE9}" destId="{6064E58F-A3D2-4963-BD3C-6F06C7BFB85C}" srcOrd="0" destOrd="0" presId="urn:microsoft.com/office/officeart/2008/layout/AlternatingHexagons"/>
    <dgm:cxn modelId="{5E183DD5-2E16-489A-9BE3-9277110C36CA}" srcId="{466A4C50-E4AC-4B26-87D9-A0555CBF4252}" destId="{73977178-656F-42A7-8010-933B5E771FE9}" srcOrd="0" destOrd="0" parTransId="{B8D25902-1E43-4B84-B667-1C7C0E847D2A}" sibTransId="{4D17AC30-4BFE-4295-83B0-A68DA18CE0BB}"/>
    <dgm:cxn modelId="{F88046CC-3F6E-41A2-A0B4-95E6BE85157B}" type="presOf" srcId="{4D17AC30-4BFE-4295-83B0-A68DA18CE0BB}" destId="{ACB2FDA6-F153-45BA-9E39-180D9C3D2FFA}" srcOrd="0" destOrd="0" presId="urn:microsoft.com/office/officeart/2008/layout/AlternatingHexagons"/>
    <dgm:cxn modelId="{1FDC4CC0-AD92-41E3-8FA5-F9E765C82B7F}" type="presOf" srcId="{EBD6FADA-BB0D-49ED-BCC3-6A7524C0CE49}" destId="{EF9323FD-FB9C-4C09-B2FD-CC222E6EA65B}" srcOrd="0" destOrd="0" presId="urn:microsoft.com/office/officeart/2008/layout/AlternatingHexagons"/>
    <dgm:cxn modelId="{07EFDE11-FEC9-4F38-A920-067A22C2BD59}" type="presOf" srcId="{466A4C50-E4AC-4B26-87D9-A0555CBF4252}" destId="{95CE908D-1270-4E92-AE44-43746885C74C}" srcOrd="0" destOrd="0" presId="urn:microsoft.com/office/officeart/2008/layout/AlternatingHexagons"/>
    <dgm:cxn modelId="{4CBF3077-4DB4-4E48-A379-1FB4132404D9}" srcId="{466A4C50-E4AC-4B26-87D9-A0555CBF4252}" destId="{38BD1475-1C9E-49CD-9195-0C79C4936943}" srcOrd="1" destOrd="0" parTransId="{F50EF5C2-0774-464D-9D12-C9881424B86D}" sibTransId="{E9DB3165-2CA7-4380-8EFF-8B75CB9F14C2}"/>
    <dgm:cxn modelId="{05C1DC06-A5D3-4E0F-BAAF-C94FA27AE80C}" type="presOf" srcId="{C14471A8-8DC3-4306-8484-1234EFB8F103}" destId="{02935144-5254-403B-901A-BF8A71354FAE}" srcOrd="0" destOrd="0" presId="urn:microsoft.com/office/officeart/2008/layout/AlternatingHexagons"/>
    <dgm:cxn modelId="{5EB7AC17-1EDB-4B29-9BF2-62BE782BA586}" type="presOf" srcId="{E9DB3165-2CA7-4380-8EFF-8B75CB9F14C2}" destId="{3726B9DE-C3D2-40CD-8C9E-986A08B34FAF}" srcOrd="0" destOrd="0" presId="urn:microsoft.com/office/officeart/2008/layout/AlternatingHexagons"/>
    <dgm:cxn modelId="{59FE34B3-B9CD-4368-894B-79C8614C3B68}" type="presParOf" srcId="{95CE908D-1270-4E92-AE44-43746885C74C}" destId="{669578E0-490E-44AB-A5A8-FD595089AD54}" srcOrd="0" destOrd="0" presId="urn:microsoft.com/office/officeart/2008/layout/AlternatingHexagons"/>
    <dgm:cxn modelId="{7D0D8235-503D-4A49-A464-C3D0FB45A56A}" type="presParOf" srcId="{669578E0-490E-44AB-A5A8-FD595089AD54}" destId="{6064E58F-A3D2-4963-BD3C-6F06C7BFB85C}" srcOrd="0" destOrd="0" presId="urn:microsoft.com/office/officeart/2008/layout/AlternatingHexagons"/>
    <dgm:cxn modelId="{AEDB4BA0-E612-4BDB-B6DC-0459920131F4}" type="presParOf" srcId="{669578E0-490E-44AB-A5A8-FD595089AD54}" destId="{4CDD1C8F-8C2A-409E-90D8-02D78B299F6A}" srcOrd="1" destOrd="0" presId="urn:microsoft.com/office/officeart/2008/layout/AlternatingHexagons"/>
    <dgm:cxn modelId="{764812B3-6F4D-481D-B67C-2E593D1D3F90}" type="presParOf" srcId="{669578E0-490E-44AB-A5A8-FD595089AD54}" destId="{A5C322B6-A017-4E77-BFA0-FC5D3DD147F6}" srcOrd="2" destOrd="0" presId="urn:microsoft.com/office/officeart/2008/layout/AlternatingHexagons"/>
    <dgm:cxn modelId="{BA08E6A3-6566-4A4B-9BA7-8853D261537C}" type="presParOf" srcId="{669578E0-490E-44AB-A5A8-FD595089AD54}" destId="{D701EACC-789F-4FDD-9EF7-0A0A4AFCF647}" srcOrd="3" destOrd="0" presId="urn:microsoft.com/office/officeart/2008/layout/AlternatingHexagons"/>
    <dgm:cxn modelId="{86B9CFD7-A793-4B36-8E53-EDBE83653FC9}" type="presParOf" srcId="{669578E0-490E-44AB-A5A8-FD595089AD54}" destId="{ACB2FDA6-F153-45BA-9E39-180D9C3D2FFA}" srcOrd="4" destOrd="0" presId="urn:microsoft.com/office/officeart/2008/layout/AlternatingHexagons"/>
    <dgm:cxn modelId="{67B35941-DB2D-447E-AF2E-C439771A0A32}" type="presParOf" srcId="{95CE908D-1270-4E92-AE44-43746885C74C}" destId="{F835A2D3-A650-4946-A34C-537750451901}" srcOrd="1" destOrd="0" presId="urn:microsoft.com/office/officeart/2008/layout/AlternatingHexagons"/>
    <dgm:cxn modelId="{948C4910-B262-44B5-B912-82423AEB5A4D}" type="presParOf" srcId="{95CE908D-1270-4E92-AE44-43746885C74C}" destId="{75688056-BF64-4819-BF66-14264F98451B}" srcOrd="2" destOrd="0" presId="urn:microsoft.com/office/officeart/2008/layout/AlternatingHexagons"/>
    <dgm:cxn modelId="{B5E07F9C-9786-4EC3-AB5B-7649015F91EE}" type="presParOf" srcId="{75688056-BF64-4819-BF66-14264F98451B}" destId="{6920FBF2-9BA1-4777-A377-E35C6E401F64}" srcOrd="0" destOrd="0" presId="urn:microsoft.com/office/officeart/2008/layout/AlternatingHexagons"/>
    <dgm:cxn modelId="{95EA26E9-F530-4B5F-8BF0-EE51BEBDFC8D}" type="presParOf" srcId="{75688056-BF64-4819-BF66-14264F98451B}" destId="{323A5DA2-9E52-4AB2-8253-0114E5D0C1C7}" srcOrd="1" destOrd="0" presId="urn:microsoft.com/office/officeart/2008/layout/AlternatingHexagons"/>
    <dgm:cxn modelId="{1F8114BB-30B4-462C-AD15-0D47AFFD7D62}" type="presParOf" srcId="{75688056-BF64-4819-BF66-14264F98451B}" destId="{241124E7-B7F4-45A7-8A85-0AD20E94E639}" srcOrd="2" destOrd="0" presId="urn:microsoft.com/office/officeart/2008/layout/AlternatingHexagons"/>
    <dgm:cxn modelId="{FB172EB3-224A-4C1A-895D-A893B88C235D}" type="presParOf" srcId="{75688056-BF64-4819-BF66-14264F98451B}" destId="{9D288DA2-CFBA-43D8-8D40-EB352A464D1C}" srcOrd="3" destOrd="0" presId="urn:microsoft.com/office/officeart/2008/layout/AlternatingHexagons"/>
    <dgm:cxn modelId="{DED83EC2-15B5-4CDC-8FA8-DE00B3B47265}" type="presParOf" srcId="{75688056-BF64-4819-BF66-14264F98451B}" destId="{3726B9DE-C3D2-40CD-8C9E-986A08B34FAF}" srcOrd="4" destOrd="0" presId="urn:microsoft.com/office/officeart/2008/layout/AlternatingHexagons"/>
    <dgm:cxn modelId="{CA2A5852-C5F6-4368-AA1E-7A5D9B1D79E2}" type="presParOf" srcId="{95CE908D-1270-4E92-AE44-43746885C74C}" destId="{9838FF6A-4821-402E-842F-2A3B77B6E4DB}" srcOrd="3" destOrd="0" presId="urn:microsoft.com/office/officeart/2008/layout/AlternatingHexagons"/>
    <dgm:cxn modelId="{7B068BEB-ABF5-42DE-981C-47AD43EDD235}" type="presParOf" srcId="{95CE908D-1270-4E92-AE44-43746885C74C}" destId="{B630F3FF-C617-43AF-ACCA-0EBC18A4E869}" srcOrd="4" destOrd="0" presId="urn:microsoft.com/office/officeart/2008/layout/AlternatingHexagons"/>
    <dgm:cxn modelId="{B2BB2F0E-14FC-4568-ACEA-FD43B35914D6}" type="presParOf" srcId="{B630F3FF-C617-43AF-ACCA-0EBC18A4E869}" destId="{EF9323FD-FB9C-4C09-B2FD-CC222E6EA65B}" srcOrd="0" destOrd="0" presId="urn:microsoft.com/office/officeart/2008/layout/AlternatingHexagons"/>
    <dgm:cxn modelId="{945631A3-244E-49A8-9010-000A0FFDE7B8}" type="presParOf" srcId="{B630F3FF-C617-43AF-ACCA-0EBC18A4E869}" destId="{BABBE601-F8F1-4D90-8604-0221AC23E97D}" srcOrd="1" destOrd="0" presId="urn:microsoft.com/office/officeart/2008/layout/AlternatingHexagons"/>
    <dgm:cxn modelId="{7D0C0852-F981-4F31-B383-CCE72ECD3E58}" type="presParOf" srcId="{B630F3FF-C617-43AF-ACCA-0EBC18A4E869}" destId="{A46B0163-74F9-4D56-828F-45AEDF7280D2}" srcOrd="2" destOrd="0" presId="urn:microsoft.com/office/officeart/2008/layout/AlternatingHexagons"/>
    <dgm:cxn modelId="{261106DF-B24F-426A-BEAE-36601371E022}" type="presParOf" srcId="{B630F3FF-C617-43AF-ACCA-0EBC18A4E869}" destId="{C29FC8D8-3F68-4FD1-8657-A836312BBB2A}" srcOrd="3" destOrd="0" presId="urn:microsoft.com/office/officeart/2008/layout/AlternatingHexagons"/>
    <dgm:cxn modelId="{EF7AC380-79D3-4A27-A14A-6AC9FCFC80C6}" type="presParOf" srcId="{B630F3FF-C617-43AF-ACCA-0EBC18A4E869}" destId="{02935144-5254-403B-901A-BF8A71354FAE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39B471-4077-4B6E-8DE7-F881A9EA3D0C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3ECE632-F2D2-4C7F-9CBC-2F1E62197CE4}">
      <dgm:prSet phldrT="[Текст]"/>
      <dgm:spPr/>
      <dgm:t>
        <a:bodyPr/>
        <a:lstStyle/>
        <a:p>
          <a:r>
            <a:rPr lang="ru-RU" dirty="0" smtClean="0"/>
            <a:t>Виды </a:t>
          </a:r>
          <a:r>
            <a:rPr lang="ru-RU" dirty="0" smtClean="0"/>
            <a:t>культуры</a:t>
          </a:r>
          <a:endParaRPr lang="ru-RU" dirty="0"/>
        </a:p>
      </dgm:t>
    </dgm:pt>
    <dgm:pt modelId="{BB58B44A-9812-4FD2-8A7A-AFF785C64E73}" type="parTrans" cxnId="{DB7145F6-733F-4F50-BBFC-AC38F2DD84D4}">
      <dgm:prSet/>
      <dgm:spPr/>
      <dgm:t>
        <a:bodyPr/>
        <a:lstStyle/>
        <a:p>
          <a:endParaRPr lang="ru-RU"/>
        </a:p>
      </dgm:t>
    </dgm:pt>
    <dgm:pt modelId="{76BD3250-2E7C-4DE4-AF1F-2F26EA0E0A11}" type="sibTrans" cxnId="{DB7145F6-733F-4F50-BBFC-AC38F2DD84D4}">
      <dgm:prSet/>
      <dgm:spPr/>
      <dgm:t>
        <a:bodyPr/>
        <a:lstStyle/>
        <a:p>
          <a:endParaRPr lang="ru-RU"/>
        </a:p>
      </dgm:t>
    </dgm:pt>
    <dgm:pt modelId="{9BF91E36-C033-4EDB-9D9C-DC429450AD59}">
      <dgm:prSet phldrT="[Текст]"/>
      <dgm:spPr/>
      <dgm:t>
        <a:bodyPr/>
        <a:lstStyle/>
        <a:p>
          <a:r>
            <a:rPr lang="ru-RU" dirty="0" smtClean="0"/>
            <a:t>Материальная</a:t>
          </a:r>
          <a:endParaRPr lang="ru-RU" dirty="0"/>
        </a:p>
      </dgm:t>
    </dgm:pt>
    <dgm:pt modelId="{2F91A6FB-8B4D-468C-AA9B-74ED176BDE19}" type="parTrans" cxnId="{5679BF19-D2BE-4229-8326-4A021963B193}">
      <dgm:prSet/>
      <dgm:spPr/>
      <dgm:t>
        <a:bodyPr/>
        <a:lstStyle/>
        <a:p>
          <a:endParaRPr lang="ru-RU"/>
        </a:p>
      </dgm:t>
    </dgm:pt>
    <dgm:pt modelId="{144CDA91-F592-4471-96FC-A6A1F7EB75B9}" type="sibTrans" cxnId="{5679BF19-D2BE-4229-8326-4A021963B193}">
      <dgm:prSet/>
      <dgm:spPr/>
      <dgm:t>
        <a:bodyPr/>
        <a:lstStyle/>
        <a:p>
          <a:endParaRPr lang="ru-RU"/>
        </a:p>
      </dgm:t>
    </dgm:pt>
    <dgm:pt modelId="{1527491D-4C52-4722-AA94-5491C58030CD}">
      <dgm:prSet phldrT="[Текст]"/>
      <dgm:spPr/>
      <dgm:t>
        <a:bodyPr/>
        <a:lstStyle/>
        <a:p>
          <a:r>
            <a:rPr lang="ru-RU" dirty="0" smtClean="0"/>
            <a:t>- Орудие труда</a:t>
          </a:r>
        </a:p>
        <a:p>
          <a:r>
            <a:rPr lang="ru-RU" dirty="0" smtClean="0"/>
            <a:t>-Жилища</a:t>
          </a:r>
        </a:p>
        <a:p>
          <a:r>
            <a:rPr lang="ru-RU" dirty="0" smtClean="0"/>
            <a:t>- Одежда</a:t>
          </a:r>
        </a:p>
        <a:p>
          <a:r>
            <a:rPr lang="ru-RU" dirty="0" smtClean="0"/>
            <a:t>-Трудовой опыт людей</a:t>
          </a:r>
        </a:p>
        <a:p>
          <a:r>
            <a:rPr lang="ru-RU" dirty="0" smtClean="0"/>
            <a:t>(украшения, </a:t>
          </a:r>
          <a:r>
            <a:rPr lang="ru-RU" dirty="0" err="1" smtClean="0"/>
            <a:t>книги,дороги</a:t>
          </a:r>
          <a:r>
            <a:rPr lang="ru-RU" dirty="0" smtClean="0"/>
            <a:t> </a:t>
          </a:r>
          <a:r>
            <a:rPr lang="ru-RU" dirty="0" err="1" smtClean="0"/>
            <a:t>итд</a:t>
          </a:r>
          <a:r>
            <a:rPr lang="ru-RU" dirty="0" smtClean="0"/>
            <a:t>)</a:t>
          </a:r>
          <a:endParaRPr lang="ru-RU" dirty="0"/>
        </a:p>
      </dgm:t>
    </dgm:pt>
    <dgm:pt modelId="{1D035993-0301-4E36-A252-D2DB5F636FE6}" type="parTrans" cxnId="{E8900DF1-89E2-4FD0-9532-5E2C1F351F9E}">
      <dgm:prSet/>
      <dgm:spPr/>
      <dgm:t>
        <a:bodyPr/>
        <a:lstStyle/>
        <a:p>
          <a:endParaRPr lang="ru-RU"/>
        </a:p>
      </dgm:t>
    </dgm:pt>
    <dgm:pt modelId="{B1DDFEBD-3E28-43C8-8E54-CB4D5D1E9C3B}" type="sibTrans" cxnId="{E8900DF1-89E2-4FD0-9532-5E2C1F351F9E}">
      <dgm:prSet/>
      <dgm:spPr/>
      <dgm:t>
        <a:bodyPr/>
        <a:lstStyle/>
        <a:p>
          <a:endParaRPr lang="ru-RU"/>
        </a:p>
      </dgm:t>
    </dgm:pt>
    <dgm:pt modelId="{7B67700C-2180-4C89-9843-0C41B0A3070B}">
      <dgm:prSet phldrT="[Текст]"/>
      <dgm:spPr/>
      <dgm:t>
        <a:bodyPr/>
        <a:lstStyle/>
        <a:p>
          <a:r>
            <a:rPr lang="ru-RU" dirty="0" smtClean="0"/>
            <a:t>Духовная</a:t>
          </a:r>
          <a:endParaRPr lang="ru-RU" dirty="0"/>
        </a:p>
      </dgm:t>
    </dgm:pt>
    <dgm:pt modelId="{D1855317-05B8-408D-A01E-9E1E394184B2}" type="parTrans" cxnId="{DB4AFB10-CBEE-46AF-B111-7C86E36400D7}">
      <dgm:prSet/>
      <dgm:spPr/>
      <dgm:t>
        <a:bodyPr/>
        <a:lstStyle/>
        <a:p>
          <a:endParaRPr lang="ru-RU"/>
        </a:p>
      </dgm:t>
    </dgm:pt>
    <dgm:pt modelId="{A68849CF-1A04-4BE5-9187-3817210F652E}" type="sibTrans" cxnId="{DB4AFB10-CBEE-46AF-B111-7C86E36400D7}">
      <dgm:prSet/>
      <dgm:spPr/>
      <dgm:t>
        <a:bodyPr/>
        <a:lstStyle/>
        <a:p>
          <a:endParaRPr lang="ru-RU"/>
        </a:p>
      </dgm:t>
    </dgm:pt>
    <dgm:pt modelId="{7DACEB50-3299-4770-91ED-BC4DDE670DFF}">
      <dgm:prSet phldrT="[Текст]"/>
      <dgm:spPr/>
      <dgm:t>
        <a:bodyPr/>
        <a:lstStyle/>
        <a:p>
          <a:r>
            <a:rPr lang="ru-RU" dirty="0" smtClean="0"/>
            <a:t>-</a:t>
          </a:r>
          <a:r>
            <a:rPr lang="ru-RU" dirty="0" err="1" smtClean="0"/>
            <a:t>Просвящение</a:t>
          </a:r>
          <a:endParaRPr lang="ru-RU" dirty="0" smtClean="0"/>
        </a:p>
        <a:p>
          <a:r>
            <a:rPr lang="ru-RU" dirty="0" smtClean="0"/>
            <a:t>- Наука</a:t>
          </a:r>
        </a:p>
        <a:p>
          <a:r>
            <a:rPr lang="ru-RU" dirty="0" smtClean="0"/>
            <a:t>-Искусство</a:t>
          </a:r>
        </a:p>
        <a:p>
          <a:r>
            <a:rPr lang="ru-RU" dirty="0" smtClean="0"/>
            <a:t>(</a:t>
          </a:r>
          <a:r>
            <a:rPr lang="ru-RU" dirty="0" err="1" smtClean="0"/>
            <a:t>язык,церемонии,произведения</a:t>
          </a:r>
          <a:r>
            <a:rPr lang="ru-RU" dirty="0" smtClean="0"/>
            <a:t> искусства).</a:t>
          </a:r>
          <a:endParaRPr lang="ru-RU" dirty="0"/>
        </a:p>
      </dgm:t>
    </dgm:pt>
    <dgm:pt modelId="{C7895CAF-6810-4264-A7B4-6AA5FAC3FC2A}" type="parTrans" cxnId="{8E0BD119-AD82-4F33-81FD-4E0138479244}">
      <dgm:prSet/>
      <dgm:spPr/>
      <dgm:t>
        <a:bodyPr/>
        <a:lstStyle/>
        <a:p>
          <a:endParaRPr lang="ru-RU"/>
        </a:p>
      </dgm:t>
    </dgm:pt>
    <dgm:pt modelId="{B2EF9843-8387-4982-8906-A8312730540F}" type="sibTrans" cxnId="{8E0BD119-AD82-4F33-81FD-4E0138479244}">
      <dgm:prSet/>
      <dgm:spPr/>
      <dgm:t>
        <a:bodyPr/>
        <a:lstStyle/>
        <a:p>
          <a:endParaRPr lang="ru-RU"/>
        </a:p>
      </dgm:t>
    </dgm:pt>
    <dgm:pt modelId="{18FCEF8E-6E79-440B-84AB-F04AE9390B68}" type="pres">
      <dgm:prSet presAssocID="{8639B471-4077-4B6E-8DE7-F881A9EA3D0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9DB2F1C-FE1F-450C-8DB8-5FCDBC343BFC}" type="pres">
      <dgm:prSet presAssocID="{C3ECE632-F2D2-4C7F-9CBC-2F1E62197CE4}" presName="vertOne" presStyleCnt="0"/>
      <dgm:spPr/>
    </dgm:pt>
    <dgm:pt modelId="{E62A1563-E30F-4CFB-A8E0-7FEEFDE6BEFA}" type="pres">
      <dgm:prSet presAssocID="{C3ECE632-F2D2-4C7F-9CBC-2F1E62197CE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B306CF-BCAD-48B4-BDFE-D6367D58619F}" type="pres">
      <dgm:prSet presAssocID="{C3ECE632-F2D2-4C7F-9CBC-2F1E62197CE4}" presName="parTransOne" presStyleCnt="0"/>
      <dgm:spPr/>
    </dgm:pt>
    <dgm:pt modelId="{0B3BF309-2760-42CA-9C05-A288F64FC6BF}" type="pres">
      <dgm:prSet presAssocID="{C3ECE632-F2D2-4C7F-9CBC-2F1E62197CE4}" presName="horzOne" presStyleCnt="0"/>
      <dgm:spPr/>
    </dgm:pt>
    <dgm:pt modelId="{845E823E-F5BF-418C-9896-4B1F1B247E07}" type="pres">
      <dgm:prSet presAssocID="{9BF91E36-C033-4EDB-9D9C-DC429450AD59}" presName="vertTwo" presStyleCnt="0"/>
      <dgm:spPr/>
    </dgm:pt>
    <dgm:pt modelId="{2800D264-1C72-4538-9145-8F696364FD72}" type="pres">
      <dgm:prSet presAssocID="{9BF91E36-C033-4EDB-9D9C-DC429450AD59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C5AF99-3D67-4C5B-BC91-ADDE9DB8CC15}" type="pres">
      <dgm:prSet presAssocID="{9BF91E36-C033-4EDB-9D9C-DC429450AD59}" presName="parTransTwo" presStyleCnt="0"/>
      <dgm:spPr/>
    </dgm:pt>
    <dgm:pt modelId="{CDF0606B-5821-4A2B-BA02-FC76BC551974}" type="pres">
      <dgm:prSet presAssocID="{9BF91E36-C033-4EDB-9D9C-DC429450AD59}" presName="horzTwo" presStyleCnt="0"/>
      <dgm:spPr/>
    </dgm:pt>
    <dgm:pt modelId="{0C6F679F-0803-48FE-8DE3-E08F7EF587CD}" type="pres">
      <dgm:prSet presAssocID="{1527491D-4C52-4722-AA94-5491C58030CD}" presName="vertThree" presStyleCnt="0"/>
      <dgm:spPr/>
    </dgm:pt>
    <dgm:pt modelId="{8EB7B87E-27CB-4282-90D0-E38D5590A35E}" type="pres">
      <dgm:prSet presAssocID="{1527491D-4C52-4722-AA94-5491C58030CD}" presName="txThree" presStyleLbl="node3" presStyleIdx="0" presStyleCnt="2" custLinFactNeighborX="-1640" custLinFactNeighborY="92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0D33BA-75F6-4FCD-BCC6-70576DCE8342}" type="pres">
      <dgm:prSet presAssocID="{1527491D-4C52-4722-AA94-5491C58030CD}" presName="horzThree" presStyleCnt="0"/>
      <dgm:spPr/>
    </dgm:pt>
    <dgm:pt modelId="{1A4269C7-405C-409E-B96E-04D80277AE06}" type="pres">
      <dgm:prSet presAssocID="{144CDA91-F592-4471-96FC-A6A1F7EB75B9}" presName="sibSpaceTwo" presStyleCnt="0"/>
      <dgm:spPr/>
    </dgm:pt>
    <dgm:pt modelId="{E5A9742B-9B16-46F2-9BF8-1A42E219DB20}" type="pres">
      <dgm:prSet presAssocID="{7B67700C-2180-4C89-9843-0C41B0A3070B}" presName="vertTwo" presStyleCnt="0"/>
      <dgm:spPr/>
    </dgm:pt>
    <dgm:pt modelId="{64164F50-07A7-45C1-9C46-AB4E747DB9C6}" type="pres">
      <dgm:prSet presAssocID="{7B67700C-2180-4C89-9843-0C41B0A3070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FCF126-1E99-4347-A566-AAD78E64C8D4}" type="pres">
      <dgm:prSet presAssocID="{7B67700C-2180-4C89-9843-0C41B0A3070B}" presName="parTransTwo" presStyleCnt="0"/>
      <dgm:spPr/>
    </dgm:pt>
    <dgm:pt modelId="{77FE27F8-C58A-444D-AD2F-B29F1B6DC440}" type="pres">
      <dgm:prSet presAssocID="{7B67700C-2180-4C89-9843-0C41B0A3070B}" presName="horzTwo" presStyleCnt="0"/>
      <dgm:spPr/>
    </dgm:pt>
    <dgm:pt modelId="{D16AA55F-B549-4776-97A9-1F2A669D9058}" type="pres">
      <dgm:prSet presAssocID="{7DACEB50-3299-4770-91ED-BC4DDE670DFF}" presName="vertThree" presStyleCnt="0"/>
      <dgm:spPr/>
    </dgm:pt>
    <dgm:pt modelId="{E6AE7F91-F3FC-4713-B3B0-82FD51F5D383}" type="pres">
      <dgm:prSet presAssocID="{7DACEB50-3299-4770-91ED-BC4DDE670DFF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BCB737-390C-4230-8C8D-7D418C2706B5}" type="pres">
      <dgm:prSet presAssocID="{7DACEB50-3299-4770-91ED-BC4DDE670DFF}" presName="horzThree" presStyleCnt="0"/>
      <dgm:spPr/>
    </dgm:pt>
  </dgm:ptLst>
  <dgm:cxnLst>
    <dgm:cxn modelId="{5BF16185-CA87-4C33-A2E9-19493D6F3864}" type="presOf" srcId="{9BF91E36-C033-4EDB-9D9C-DC429450AD59}" destId="{2800D264-1C72-4538-9145-8F696364FD72}" srcOrd="0" destOrd="0" presId="urn:microsoft.com/office/officeart/2005/8/layout/hierarchy4"/>
    <dgm:cxn modelId="{F152CEAB-491A-4FCA-BA2C-D6834EB57352}" type="presOf" srcId="{7DACEB50-3299-4770-91ED-BC4DDE670DFF}" destId="{E6AE7F91-F3FC-4713-B3B0-82FD51F5D383}" srcOrd="0" destOrd="0" presId="urn:microsoft.com/office/officeart/2005/8/layout/hierarchy4"/>
    <dgm:cxn modelId="{E8900DF1-89E2-4FD0-9532-5E2C1F351F9E}" srcId="{9BF91E36-C033-4EDB-9D9C-DC429450AD59}" destId="{1527491D-4C52-4722-AA94-5491C58030CD}" srcOrd="0" destOrd="0" parTransId="{1D035993-0301-4E36-A252-D2DB5F636FE6}" sibTransId="{B1DDFEBD-3E28-43C8-8E54-CB4D5D1E9C3B}"/>
    <dgm:cxn modelId="{DB7145F6-733F-4F50-BBFC-AC38F2DD84D4}" srcId="{8639B471-4077-4B6E-8DE7-F881A9EA3D0C}" destId="{C3ECE632-F2D2-4C7F-9CBC-2F1E62197CE4}" srcOrd="0" destOrd="0" parTransId="{BB58B44A-9812-4FD2-8A7A-AFF785C64E73}" sibTransId="{76BD3250-2E7C-4DE4-AF1F-2F26EA0E0A11}"/>
    <dgm:cxn modelId="{8E0BD119-AD82-4F33-81FD-4E0138479244}" srcId="{7B67700C-2180-4C89-9843-0C41B0A3070B}" destId="{7DACEB50-3299-4770-91ED-BC4DDE670DFF}" srcOrd="0" destOrd="0" parTransId="{C7895CAF-6810-4264-A7B4-6AA5FAC3FC2A}" sibTransId="{B2EF9843-8387-4982-8906-A8312730540F}"/>
    <dgm:cxn modelId="{4C6036BA-52B5-4797-BD04-9F95AC21B835}" type="presOf" srcId="{8639B471-4077-4B6E-8DE7-F881A9EA3D0C}" destId="{18FCEF8E-6E79-440B-84AB-F04AE9390B68}" srcOrd="0" destOrd="0" presId="urn:microsoft.com/office/officeart/2005/8/layout/hierarchy4"/>
    <dgm:cxn modelId="{BD24EFF2-B3DC-4E42-94B0-DA504F1D5E89}" type="presOf" srcId="{C3ECE632-F2D2-4C7F-9CBC-2F1E62197CE4}" destId="{E62A1563-E30F-4CFB-A8E0-7FEEFDE6BEFA}" srcOrd="0" destOrd="0" presId="urn:microsoft.com/office/officeart/2005/8/layout/hierarchy4"/>
    <dgm:cxn modelId="{75DD4608-FCC1-4C58-BB08-4B4E7756BE67}" type="presOf" srcId="{1527491D-4C52-4722-AA94-5491C58030CD}" destId="{8EB7B87E-27CB-4282-90D0-E38D5590A35E}" srcOrd="0" destOrd="0" presId="urn:microsoft.com/office/officeart/2005/8/layout/hierarchy4"/>
    <dgm:cxn modelId="{46FAD8C7-8F15-430D-885B-4E5898A385EB}" type="presOf" srcId="{7B67700C-2180-4C89-9843-0C41B0A3070B}" destId="{64164F50-07A7-45C1-9C46-AB4E747DB9C6}" srcOrd="0" destOrd="0" presId="urn:microsoft.com/office/officeart/2005/8/layout/hierarchy4"/>
    <dgm:cxn modelId="{DB4AFB10-CBEE-46AF-B111-7C86E36400D7}" srcId="{C3ECE632-F2D2-4C7F-9CBC-2F1E62197CE4}" destId="{7B67700C-2180-4C89-9843-0C41B0A3070B}" srcOrd="1" destOrd="0" parTransId="{D1855317-05B8-408D-A01E-9E1E394184B2}" sibTransId="{A68849CF-1A04-4BE5-9187-3817210F652E}"/>
    <dgm:cxn modelId="{5679BF19-D2BE-4229-8326-4A021963B193}" srcId="{C3ECE632-F2D2-4C7F-9CBC-2F1E62197CE4}" destId="{9BF91E36-C033-4EDB-9D9C-DC429450AD59}" srcOrd="0" destOrd="0" parTransId="{2F91A6FB-8B4D-468C-AA9B-74ED176BDE19}" sibTransId="{144CDA91-F592-4471-96FC-A6A1F7EB75B9}"/>
    <dgm:cxn modelId="{A1B269EA-BA5B-42BD-B0C6-8D16D768EC76}" type="presParOf" srcId="{18FCEF8E-6E79-440B-84AB-F04AE9390B68}" destId="{09DB2F1C-FE1F-450C-8DB8-5FCDBC343BFC}" srcOrd="0" destOrd="0" presId="urn:microsoft.com/office/officeart/2005/8/layout/hierarchy4"/>
    <dgm:cxn modelId="{9BC4C16A-0659-443A-848D-31DA3E3EEA27}" type="presParOf" srcId="{09DB2F1C-FE1F-450C-8DB8-5FCDBC343BFC}" destId="{E62A1563-E30F-4CFB-A8E0-7FEEFDE6BEFA}" srcOrd="0" destOrd="0" presId="urn:microsoft.com/office/officeart/2005/8/layout/hierarchy4"/>
    <dgm:cxn modelId="{ED111AAA-E50E-4607-9200-3730F430163A}" type="presParOf" srcId="{09DB2F1C-FE1F-450C-8DB8-5FCDBC343BFC}" destId="{16B306CF-BCAD-48B4-BDFE-D6367D58619F}" srcOrd="1" destOrd="0" presId="urn:microsoft.com/office/officeart/2005/8/layout/hierarchy4"/>
    <dgm:cxn modelId="{F8DE6B0A-F269-4006-BFD6-69106B3AFAAA}" type="presParOf" srcId="{09DB2F1C-FE1F-450C-8DB8-5FCDBC343BFC}" destId="{0B3BF309-2760-42CA-9C05-A288F64FC6BF}" srcOrd="2" destOrd="0" presId="urn:microsoft.com/office/officeart/2005/8/layout/hierarchy4"/>
    <dgm:cxn modelId="{1DF5AD57-0F37-4C44-8BA2-84E7A5749EE7}" type="presParOf" srcId="{0B3BF309-2760-42CA-9C05-A288F64FC6BF}" destId="{845E823E-F5BF-418C-9896-4B1F1B247E07}" srcOrd="0" destOrd="0" presId="urn:microsoft.com/office/officeart/2005/8/layout/hierarchy4"/>
    <dgm:cxn modelId="{B8157F4F-F534-4309-AB21-413B753D9575}" type="presParOf" srcId="{845E823E-F5BF-418C-9896-4B1F1B247E07}" destId="{2800D264-1C72-4538-9145-8F696364FD72}" srcOrd="0" destOrd="0" presId="urn:microsoft.com/office/officeart/2005/8/layout/hierarchy4"/>
    <dgm:cxn modelId="{0E44124A-A38D-4A95-83E3-88C8543D5254}" type="presParOf" srcId="{845E823E-F5BF-418C-9896-4B1F1B247E07}" destId="{6DC5AF99-3D67-4C5B-BC91-ADDE9DB8CC15}" srcOrd="1" destOrd="0" presId="urn:microsoft.com/office/officeart/2005/8/layout/hierarchy4"/>
    <dgm:cxn modelId="{44CF2049-4162-45E9-B3C0-DD0299267394}" type="presParOf" srcId="{845E823E-F5BF-418C-9896-4B1F1B247E07}" destId="{CDF0606B-5821-4A2B-BA02-FC76BC551974}" srcOrd="2" destOrd="0" presId="urn:microsoft.com/office/officeart/2005/8/layout/hierarchy4"/>
    <dgm:cxn modelId="{46A0103A-561E-4252-A67D-6813560025FB}" type="presParOf" srcId="{CDF0606B-5821-4A2B-BA02-FC76BC551974}" destId="{0C6F679F-0803-48FE-8DE3-E08F7EF587CD}" srcOrd="0" destOrd="0" presId="urn:microsoft.com/office/officeart/2005/8/layout/hierarchy4"/>
    <dgm:cxn modelId="{08E72142-A84D-48F4-A565-7EC3928A7567}" type="presParOf" srcId="{0C6F679F-0803-48FE-8DE3-E08F7EF587CD}" destId="{8EB7B87E-27CB-4282-90D0-E38D5590A35E}" srcOrd="0" destOrd="0" presId="urn:microsoft.com/office/officeart/2005/8/layout/hierarchy4"/>
    <dgm:cxn modelId="{3501D12F-AF2F-44DA-95AB-84C35B1FC257}" type="presParOf" srcId="{0C6F679F-0803-48FE-8DE3-E08F7EF587CD}" destId="{A40D33BA-75F6-4FCD-BCC6-70576DCE8342}" srcOrd="1" destOrd="0" presId="urn:microsoft.com/office/officeart/2005/8/layout/hierarchy4"/>
    <dgm:cxn modelId="{F6ECDCB7-A41B-4DEE-9817-3A9A11CA4413}" type="presParOf" srcId="{0B3BF309-2760-42CA-9C05-A288F64FC6BF}" destId="{1A4269C7-405C-409E-B96E-04D80277AE06}" srcOrd="1" destOrd="0" presId="urn:microsoft.com/office/officeart/2005/8/layout/hierarchy4"/>
    <dgm:cxn modelId="{0A50845D-C079-4F0E-A45E-132C8C14EB1B}" type="presParOf" srcId="{0B3BF309-2760-42CA-9C05-A288F64FC6BF}" destId="{E5A9742B-9B16-46F2-9BF8-1A42E219DB20}" srcOrd="2" destOrd="0" presId="urn:microsoft.com/office/officeart/2005/8/layout/hierarchy4"/>
    <dgm:cxn modelId="{101E8A34-E92E-4D07-8734-8F5F23021AF7}" type="presParOf" srcId="{E5A9742B-9B16-46F2-9BF8-1A42E219DB20}" destId="{64164F50-07A7-45C1-9C46-AB4E747DB9C6}" srcOrd="0" destOrd="0" presId="urn:microsoft.com/office/officeart/2005/8/layout/hierarchy4"/>
    <dgm:cxn modelId="{6FCBC4C3-E2EC-48F9-A929-9E17B11A4AE5}" type="presParOf" srcId="{E5A9742B-9B16-46F2-9BF8-1A42E219DB20}" destId="{C9FCF126-1E99-4347-A566-AAD78E64C8D4}" srcOrd="1" destOrd="0" presId="urn:microsoft.com/office/officeart/2005/8/layout/hierarchy4"/>
    <dgm:cxn modelId="{E45429E4-F38F-4B62-9D1B-4927AB3379EF}" type="presParOf" srcId="{E5A9742B-9B16-46F2-9BF8-1A42E219DB20}" destId="{77FE27F8-C58A-444D-AD2F-B29F1B6DC440}" srcOrd="2" destOrd="0" presId="urn:microsoft.com/office/officeart/2005/8/layout/hierarchy4"/>
    <dgm:cxn modelId="{B337991E-0782-4610-9B03-B637904E7AC3}" type="presParOf" srcId="{77FE27F8-C58A-444D-AD2F-B29F1B6DC440}" destId="{D16AA55F-B549-4776-97A9-1F2A669D9058}" srcOrd="0" destOrd="0" presId="urn:microsoft.com/office/officeart/2005/8/layout/hierarchy4"/>
    <dgm:cxn modelId="{447D7D4F-F517-430E-88C7-FB7240171159}" type="presParOf" srcId="{D16AA55F-B549-4776-97A9-1F2A669D9058}" destId="{E6AE7F91-F3FC-4713-B3B0-82FD51F5D383}" srcOrd="0" destOrd="0" presId="urn:microsoft.com/office/officeart/2005/8/layout/hierarchy4"/>
    <dgm:cxn modelId="{3646515D-619B-40EC-BA8B-C6DB0FE47480}" type="presParOf" srcId="{D16AA55F-B549-4776-97A9-1F2A669D9058}" destId="{BCBCB737-390C-4230-8C8D-7D418C2706B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C87A84-0916-409D-BD1D-3519D0591C58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05E8DFC-DDF2-43FD-A5B3-452D26268A0B}">
      <dgm:prSet phldrT="[Текст]" custT="1"/>
      <dgm:spPr/>
      <dgm:t>
        <a:bodyPr/>
        <a:lstStyle/>
        <a:p>
          <a:r>
            <a:rPr lang="ru-RU" sz="1800" b="0" i="0" dirty="0" smtClean="0">
              <a:latin typeface="Arial Black" panose="020B0A04020102020204" pitchFamily="34" charset="0"/>
            </a:rPr>
            <a:t>Все, что создается человеком и при этом само создает человека</a:t>
          </a:r>
          <a:endParaRPr lang="ru-RU" sz="1800" dirty="0">
            <a:latin typeface="Arial Black" panose="020B0A04020102020204" pitchFamily="34" charset="0"/>
          </a:endParaRPr>
        </a:p>
      </dgm:t>
    </dgm:pt>
    <dgm:pt modelId="{08B87D51-BDE9-4377-B38B-17C1CE4D8A65}" type="parTrans" cxnId="{E5CFAEE1-AD92-4116-95F3-E1287CD5FC38}">
      <dgm:prSet/>
      <dgm:spPr/>
      <dgm:t>
        <a:bodyPr/>
        <a:lstStyle/>
        <a:p>
          <a:endParaRPr lang="ru-RU"/>
        </a:p>
      </dgm:t>
    </dgm:pt>
    <dgm:pt modelId="{90946B98-B974-4CD8-9491-246E43285031}" type="sibTrans" cxnId="{E5CFAEE1-AD92-4116-95F3-E1287CD5FC38}">
      <dgm:prSet/>
      <dgm:spPr/>
      <dgm:t>
        <a:bodyPr/>
        <a:lstStyle/>
        <a:p>
          <a:endParaRPr lang="ru-RU"/>
        </a:p>
      </dgm:t>
    </dgm:pt>
    <dgm:pt modelId="{51E6F74B-F984-421C-AF2B-A5BE9630C132}">
      <dgm:prSet phldrT="[Текст]" custT="1"/>
      <dgm:spPr/>
      <dgm:t>
        <a:bodyPr/>
        <a:lstStyle/>
        <a:p>
          <a:r>
            <a:rPr lang="ru-RU" sz="2000" b="0" i="0" dirty="0" smtClean="0">
              <a:latin typeface="Arial Black" panose="020B0A04020102020204" pitchFamily="34" charset="0"/>
            </a:rPr>
            <a:t>Совокупность людей, объединённых для общения, совместной деятельности.</a:t>
          </a:r>
          <a:endParaRPr lang="ru-RU" sz="2000" dirty="0">
            <a:latin typeface="Arial Black" panose="020B0A04020102020204" pitchFamily="34" charset="0"/>
          </a:endParaRPr>
        </a:p>
      </dgm:t>
    </dgm:pt>
    <dgm:pt modelId="{52F4696C-2D3C-41E7-9F21-EA044CB40C66}" type="parTrans" cxnId="{4D9F1655-917F-48F6-80B7-6FB3F6E5A6E6}">
      <dgm:prSet/>
      <dgm:spPr/>
      <dgm:t>
        <a:bodyPr/>
        <a:lstStyle/>
        <a:p>
          <a:endParaRPr lang="ru-RU"/>
        </a:p>
      </dgm:t>
    </dgm:pt>
    <dgm:pt modelId="{F2D75AA0-A5A1-456C-A8F2-1C0EFB554002}" type="sibTrans" cxnId="{4D9F1655-917F-48F6-80B7-6FB3F6E5A6E6}">
      <dgm:prSet/>
      <dgm:spPr/>
      <dgm:t>
        <a:bodyPr/>
        <a:lstStyle/>
        <a:p>
          <a:endParaRPr lang="ru-RU"/>
        </a:p>
      </dgm:t>
    </dgm:pt>
    <dgm:pt modelId="{D7C8EF67-0395-4ED1-8E63-3899D44A7DA1}">
      <dgm:prSet phldrT="[Текст]" custT="1"/>
      <dgm:spPr/>
      <dgm:t>
        <a:bodyPr/>
        <a:lstStyle/>
        <a:p>
          <a:r>
            <a:rPr lang="ru-RU" sz="1800" b="0" i="0" dirty="0" smtClean="0">
              <a:latin typeface="Arial Black" panose="020B0A04020102020204" pitchFamily="34" charset="0"/>
            </a:rPr>
            <a:t>Совокупность качеств человека, которые приобретаются им в процессе жизни в обществе, в деятельности и общении с другими людьми. </a:t>
          </a:r>
          <a:endParaRPr lang="ru-RU" sz="1800" dirty="0">
            <a:latin typeface="Arial Black" panose="020B0A04020102020204" pitchFamily="34" charset="0"/>
          </a:endParaRPr>
        </a:p>
      </dgm:t>
    </dgm:pt>
    <dgm:pt modelId="{DF7953C1-97CD-451D-978A-FE58AA73E6A6}" type="parTrans" cxnId="{83E70D5B-F068-4FF7-8D34-64931FC2B9F3}">
      <dgm:prSet/>
      <dgm:spPr/>
      <dgm:t>
        <a:bodyPr/>
        <a:lstStyle/>
        <a:p>
          <a:endParaRPr lang="ru-RU"/>
        </a:p>
      </dgm:t>
    </dgm:pt>
    <dgm:pt modelId="{6F96857E-C318-4124-A04D-3C5E4FECCE64}" type="sibTrans" cxnId="{83E70D5B-F068-4FF7-8D34-64931FC2B9F3}">
      <dgm:prSet/>
      <dgm:spPr/>
      <dgm:t>
        <a:bodyPr/>
        <a:lstStyle/>
        <a:p>
          <a:endParaRPr lang="ru-RU"/>
        </a:p>
      </dgm:t>
    </dgm:pt>
    <dgm:pt modelId="{DB0CF321-EF62-48BF-81D5-4329920F84C4}">
      <dgm:prSet/>
      <dgm:spPr/>
      <dgm:t>
        <a:bodyPr/>
        <a:lstStyle/>
        <a:p>
          <a:endParaRPr lang="ru-RU" dirty="0"/>
        </a:p>
      </dgm:t>
    </dgm:pt>
    <dgm:pt modelId="{316B209C-F8B8-4320-9223-61A22412CC36}" type="parTrans" cxnId="{1032ECD6-F29B-430F-8220-5631E359B16D}">
      <dgm:prSet/>
      <dgm:spPr/>
      <dgm:t>
        <a:bodyPr/>
        <a:lstStyle/>
        <a:p>
          <a:endParaRPr lang="ru-RU"/>
        </a:p>
      </dgm:t>
    </dgm:pt>
    <dgm:pt modelId="{A921C2CE-EEC8-4BC9-8949-70C8E9BD79C8}" type="sibTrans" cxnId="{1032ECD6-F29B-430F-8220-5631E359B16D}">
      <dgm:prSet/>
      <dgm:spPr/>
      <dgm:t>
        <a:bodyPr/>
        <a:lstStyle/>
        <a:p>
          <a:endParaRPr lang="ru-RU"/>
        </a:p>
      </dgm:t>
    </dgm:pt>
    <dgm:pt modelId="{0A4D276F-0786-44D6-87C8-E529A0855BBB}" type="pres">
      <dgm:prSet presAssocID="{4AC87A84-0916-409D-BD1D-3519D0591C5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21338B-14C6-4EBE-BC17-2FCD4FBEDD91}" type="pres">
      <dgm:prSet presAssocID="{A05E8DFC-DDF2-43FD-A5B3-452D26268A0B}" presName="node" presStyleLbl="node1" presStyleIdx="0" presStyleCnt="3" custScaleX="467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3B0CF5-5106-4CE4-A416-5E578057B29D}" type="pres">
      <dgm:prSet presAssocID="{90946B98-B974-4CD8-9491-246E43285031}" presName="sibTrans" presStyleCnt="0"/>
      <dgm:spPr/>
    </dgm:pt>
    <dgm:pt modelId="{EA563A6D-EA52-4970-A69C-2CF4213D945E}" type="pres">
      <dgm:prSet presAssocID="{51E6F74B-F984-421C-AF2B-A5BE9630C132}" presName="node" presStyleLbl="node1" presStyleIdx="1" presStyleCnt="3" custScaleX="45439" custScaleY="95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15055B-9925-4F7E-BFB6-0471C98E37B1}" type="pres">
      <dgm:prSet presAssocID="{F2D75AA0-A5A1-456C-A8F2-1C0EFB554002}" presName="sibTrans" presStyleCnt="0"/>
      <dgm:spPr/>
    </dgm:pt>
    <dgm:pt modelId="{A5343986-1252-4AE2-8920-964E2740BFA9}" type="pres">
      <dgm:prSet presAssocID="{D7C8EF67-0395-4ED1-8E63-3899D44A7DA1}" presName="node" presStyleLbl="node1" presStyleIdx="2" presStyleCnt="3" custScaleX="43279" custScaleY="923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4C0A62-B657-4912-8B12-DDF11C0B3FD3}" type="presOf" srcId="{51E6F74B-F984-421C-AF2B-A5BE9630C132}" destId="{EA563A6D-EA52-4970-A69C-2CF4213D945E}" srcOrd="0" destOrd="0" presId="urn:microsoft.com/office/officeart/2005/8/layout/hList6"/>
    <dgm:cxn modelId="{5E25A0AA-9CD0-47B4-A525-B6834B3816A5}" type="presOf" srcId="{DB0CF321-EF62-48BF-81D5-4329920F84C4}" destId="{A5343986-1252-4AE2-8920-964E2740BFA9}" srcOrd="0" destOrd="1" presId="urn:microsoft.com/office/officeart/2005/8/layout/hList6"/>
    <dgm:cxn modelId="{5578C6B1-904E-4937-B28C-CA4AF34BBA17}" type="presOf" srcId="{4AC87A84-0916-409D-BD1D-3519D0591C58}" destId="{0A4D276F-0786-44D6-87C8-E529A0855BBB}" srcOrd="0" destOrd="0" presId="urn:microsoft.com/office/officeart/2005/8/layout/hList6"/>
    <dgm:cxn modelId="{E5CFAEE1-AD92-4116-95F3-E1287CD5FC38}" srcId="{4AC87A84-0916-409D-BD1D-3519D0591C58}" destId="{A05E8DFC-DDF2-43FD-A5B3-452D26268A0B}" srcOrd="0" destOrd="0" parTransId="{08B87D51-BDE9-4377-B38B-17C1CE4D8A65}" sibTransId="{90946B98-B974-4CD8-9491-246E43285031}"/>
    <dgm:cxn modelId="{13124291-9DCC-4A3E-BD0C-FCEF3AF54667}" type="presOf" srcId="{D7C8EF67-0395-4ED1-8E63-3899D44A7DA1}" destId="{A5343986-1252-4AE2-8920-964E2740BFA9}" srcOrd="0" destOrd="0" presId="urn:microsoft.com/office/officeart/2005/8/layout/hList6"/>
    <dgm:cxn modelId="{4D9F1655-917F-48F6-80B7-6FB3F6E5A6E6}" srcId="{4AC87A84-0916-409D-BD1D-3519D0591C58}" destId="{51E6F74B-F984-421C-AF2B-A5BE9630C132}" srcOrd="1" destOrd="0" parTransId="{52F4696C-2D3C-41E7-9F21-EA044CB40C66}" sibTransId="{F2D75AA0-A5A1-456C-A8F2-1C0EFB554002}"/>
    <dgm:cxn modelId="{83E70D5B-F068-4FF7-8D34-64931FC2B9F3}" srcId="{4AC87A84-0916-409D-BD1D-3519D0591C58}" destId="{D7C8EF67-0395-4ED1-8E63-3899D44A7DA1}" srcOrd="2" destOrd="0" parTransId="{DF7953C1-97CD-451D-978A-FE58AA73E6A6}" sibTransId="{6F96857E-C318-4124-A04D-3C5E4FECCE64}"/>
    <dgm:cxn modelId="{1A1067E3-A31D-4F5C-B8DF-A9E790BC378D}" type="presOf" srcId="{A05E8DFC-DDF2-43FD-A5B3-452D26268A0B}" destId="{0821338B-14C6-4EBE-BC17-2FCD4FBEDD91}" srcOrd="0" destOrd="0" presId="urn:microsoft.com/office/officeart/2005/8/layout/hList6"/>
    <dgm:cxn modelId="{1032ECD6-F29B-430F-8220-5631E359B16D}" srcId="{D7C8EF67-0395-4ED1-8E63-3899D44A7DA1}" destId="{DB0CF321-EF62-48BF-81D5-4329920F84C4}" srcOrd="0" destOrd="0" parTransId="{316B209C-F8B8-4320-9223-61A22412CC36}" sibTransId="{A921C2CE-EEC8-4BC9-8949-70C8E9BD79C8}"/>
    <dgm:cxn modelId="{BF510436-5A66-4E78-9B88-C9395B6C387E}" type="presParOf" srcId="{0A4D276F-0786-44D6-87C8-E529A0855BBB}" destId="{0821338B-14C6-4EBE-BC17-2FCD4FBEDD91}" srcOrd="0" destOrd="0" presId="urn:microsoft.com/office/officeart/2005/8/layout/hList6"/>
    <dgm:cxn modelId="{467B398E-070D-4AA3-856C-C3099E720366}" type="presParOf" srcId="{0A4D276F-0786-44D6-87C8-E529A0855BBB}" destId="{D93B0CF5-5106-4CE4-A416-5E578057B29D}" srcOrd="1" destOrd="0" presId="urn:microsoft.com/office/officeart/2005/8/layout/hList6"/>
    <dgm:cxn modelId="{4CB5496F-BCC7-4A33-ACD8-BBAFA022D99E}" type="presParOf" srcId="{0A4D276F-0786-44D6-87C8-E529A0855BBB}" destId="{EA563A6D-EA52-4970-A69C-2CF4213D945E}" srcOrd="2" destOrd="0" presId="urn:microsoft.com/office/officeart/2005/8/layout/hList6"/>
    <dgm:cxn modelId="{0CEEAEA6-09B5-473A-BCAD-EB4DA5EA6092}" type="presParOf" srcId="{0A4D276F-0786-44D6-87C8-E529A0855BBB}" destId="{C715055B-9925-4F7E-BFB6-0471C98E37B1}" srcOrd="3" destOrd="0" presId="urn:microsoft.com/office/officeart/2005/8/layout/hList6"/>
    <dgm:cxn modelId="{950070B8-96E6-4B63-8A2A-F6DFBD9A7325}" type="presParOf" srcId="{0A4D276F-0786-44D6-87C8-E529A0855BBB}" destId="{A5343986-1252-4AE2-8920-964E2740BFA9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64E58F-A3D2-4963-BD3C-6F06C7BFB85C}">
      <dsp:nvSpPr>
        <dsp:cNvPr id="0" name=""/>
        <dsp:cNvSpPr/>
      </dsp:nvSpPr>
      <dsp:spPr>
        <a:xfrm rot="5400000">
          <a:off x="5959806" y="2259454"/>
          <a:ext cx="1415355" cy="2081021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Духовная</a:t>
          </a:r>
          <a:endParaRPr lang="ru-RU" sz="2000" kern="1200" dirty="0"/>
        </a:p>
      </dsp:txBody>
      <dsp:txXfrm rot="-5400000">
        <a:off x="5973811" y="2828180"/>
        <a:ext cx="1387347" cy="943570"/>
      </dsp:txXfrm>
    </dsp:sp>
    <dsp:sp modelId="{4CDD1C8F-8C2A-409E-90D8-02D78B299F6A}">
      <dsp:nvSpPr>
        <dsp:cNvPr id="0" name=""/>
        <dsp:cNvSpPr/>
      </dsp:nvSpPr>
      <dsp:spPr>
        <a:xfrm>
          <a:off x="5082903" y="285286"/>
          <a:ext cx="1579536" cy="849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B2FDA6-F153-45BA-9E39-180D9C3D2FFA}">
      <dsp:nvSpPr>
        <dsp:cNvPr id="0" name=""/>
        <dsp:cNvSpPr/>
      </dsp:nvSpPr>
      <dsp:spPr>
        <a:xfrm rot="5400000">
          <a:off x="573385" y="85026"/>
          <a:ext cx="1415355" cy="210939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Внешняя (созданная руками человека).</a:t>
          </a:r>
          <a:endParaRPr lang="ru-RU" sz="1600" kern="1200" dirty="0"/>
        </a:p>
      </dsp:txBody>
      <dsp:txXfrm rot="-5400000">
        <a:off x="577932" y="667938"/>
        <a:ext cx="1406262" cy="943570"/>
      </dsp:txXfrm>
    </dsp:sp>
    <dsp:sp modelId="{6920FBF2-9BA1-4777-A377-E35C6E401F64}">
      <dsp:nvSpPr>
        <dsp:cNvPr id="0" name=""/>
        <dsp:cNvSpPr/>
      </dsp:nvSpPr>
      <dsp:spPr>
        <a:xfrm rot="5400000">
          <a:off x="2518868" y="648840"/>
          <a:ext cx="2922893" cy="318741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Культура</a:t>
          </a:r>
          <a:endParaRPr lang="ru-RU" sz="3200" kern="1200" dirty="0"/>
        </a:p>
      </dsp:txBody>
      <dsp:txXfrm rot="-5400000">
        <a:off x="2917845" y="1268247"/>
        <a:ext cx="2124940" cy="1948595"/>
      </dsp:txXfrm>
    </dsp:sp>
    <dsp:sp modelId="{323A5DA2-9E52-4AB2-8253-0114E5D0C1C7}">
      <dsp:nvSpPr>
        <dsp:cNvPr id="0" name=""/>
        <dsp:cNvSpPr/>
      </dsp:nvSpPr>
      <dsp:spPr>
        <a:xfrm>
          <a:off x="1567160" y="2240408"/>
          <a:ext cx="1528583" cy="849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1567160" y="2240408"/>
        <a:ext cx="1528583" cy="849213"/>
      </dsp:txXfrm>
    </dsp:sp>
    <dsp:sp modelId="{3726B9DE-C3D2-40CD-8C9E-986A08B34FAF}">
      <dsp:nvSpPr>
        <dsp:cNvPr id="0" name=""/>
        <dsp:cNvSpPr/>
      </dsp:nvSpPr>
      <dsp:spPr>
        <a:xfrm rot="5400000">
          <a:off x="661855" y="2156797"/>
          <a:ext cx="1258194" cy="227318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Материальная</a:t>
          </a:r>
          <a:endParaRPr lang="ru-RU" sz="2000" kern="1200" dirty="0"/>
        </a:p>
      </dsp:txBody>
      <dsp:txXfrm rot="-5400000">
        <a:off x="533223" y="2873993"/>
        <a:ext cx="1515458" cy="838796"/>
      </dsp:txXfrm>
    </dsp:sp>
    <dsp:sp modelId="{EF9323FD-FB9C-4C09-B2FD-CC222E6EA65B}">
      <dsp:nvSpPr>
        <dsp:cNvPr id="0" name=""/>
        <dsp:cNvSpPr/>
      </dsp:nvSpPr>
      <dsp:spPr>
        <a:xfrm rot="5400000">
          <a:off x="5815785" y="243234"/>
          <a:ext cx="1415355" cy="1937001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Внутренняя( </a:t>
          </a:r>
          <a:r>
            <a:rPr lang="ru-RU" sz="1200" kern="1200" dirty="0" err="1" smtClean="0"/>
            <a:t>ценности,обычаи,нормы</a:t>
          </a:r>
          <a:r>
            <a:rPr lang="ru-RU" sz="1200" kern="1200" dirty="0" smtClean="0"/>
            <a:t> созданные человеком).</a:t>
          </a:r>
          <a:endParaRPr lang="ru-RU" sz="1200" kern="1200" dirty="0"/>
        </a:p>
      </dsp:txBody>
      <dsp:txXfrm rot="-5400000">
        <a:off x="5877795" y="739950"/>
        <a:ext cx="1291334" cy="943570"/>
      </dsp:txXfrm>
    </dsp:sp>
    <dsp:sp modelId="{BABBE601-F8F1-4D90-8604-0221AC23E97D}">
      <dsp:nvSpPr>
        <dsp:cNvPr id="0" name=""/>
        <dsp:cNvSpPr/>
      </dsp:nvSpPr>
      <dsp:spPr>
        <a:xfrm>
          <a:off x="5261448" y="4195531"/>
          <a:ext cx="1579536" cy="849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935144-5254-403B-901A-BF8A71354FAE}">
      <dsp:nvSpPr>
        <dsp:cNvPr id="0" name=""/>
        <dsp:cNvSpPr/>
      </dsp:nvSpPr>
      <dsp:spPr>
        <a:xfrm rot="5400000">
          <a:off x="3280822" y="2562171"/>
          <a:ext cx="1415355" cy="3779841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58882">
              <a:srgbClr val="FFC1D8"/>
            </a:gs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Не может существовать вне общества, характеризуется историчностью и многообразием. </a:t>
          </a:r>
          <a:endParaRPr lang="ru-RU" sz="1300" kern="1200" dirty="0"/>
        </a:p>
      </dsp:txBody>
      <dsp:txXfrm rot="-5400000">
        <a:off x="2728552" y="3980307"/>
        <a:ext cx="2519894" cy="9435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2A1563-E30F-4CFB-A8E0-7FEEFDE6BEFA}">
      <dsp:nvSpPr>
        <dsp:cNvPr id="0" name=""/>
        <dsp:cNvSpPr/>
      </dsp:nvSpPr>
      <dsp:spPr>
        <a:xfrm>
          <a:off x="3037" y="2430"/>
          <a:ext cx="8223524" cy="14265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200" kern="1200" dirty="0" smtClean="0"/>
            <a:t>Виды </a:t>
          </a:r>
          <a:r>
            <a:rPr lang="ru-RU" sz="6200" kern="1200" dirty="0" smtClean="0"/>
            <a:t>культуры</a:t>
          </a:r>
          <a:endParaRPr lang="ru-RU" sz="6200" kern="1200" dirty="0"/>
        </a:p>
      </dsp:txBody>
      <dsp:txXfrm>
        <a:off x="44818" y="44211"/>
        <a:ext cx="8139962" cy="1342955"/>
      </dsp:txXfrm>
    </dsp:sp>
    <dsp:sp modelId="{2800D264-1C72-4538-9145-8F696364FD72}">
      <dsp:nvSpPr>
        <dsp:cNvPr id="0" name=""/>
        <dsp:cNvSpPr/>
      </dsp:nvSpPr>
      <dsp:spPr>
        <a:xfrm>
          <a:off x="3037" y="1572741"/>
          <a:ext cx="3946028" cy="14265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Материальная</a:t>
          </a:r>
          <a:endParaRPr lang="ru-RU" sz="3600" kern="1200" dirty="0"/>
        </a:p>
      </dsp:txBody>
      <dsp:txXfrm>
        <a:off x="44818" y="1614522"/>
        <a:ext cx="3862466" cy="1342955"/>
      </dsp:txXfrm>
    </dsp:sp>
    <dsp:sp modelId="{8EB7B87E-27CB-4282-90D0-E38D5590A35E}">
      <dsp:nvSpPr>
        <dsp:cNvPr id="0" name=""/>
        <dsp:cNvSpPr/>
      </dsp:nvSpPr>
      <dsp:spPr>
        <a:xfrm>
          <a:off x="0" y="3145482"/>
          <a:ext cx="3946028" cy="14265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- Орудие труда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-Жилища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- Одежда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-Трудовой опыт людей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(украшения, </a:t>
          </a:r>
          <a:r>
            <a:rPr lang="ru-RU" sz="1300" kern="1200" dirty="0" err="1" smtClean="0"/>
            <a:t>книги,дороги</a:t>
          </a:r>
          <a:r>
            <a:rPr lang="ru-RU" sz="1300" kern="1200" dirty="0" smtClean="0"/>
            <a:t> </a:t>
          </a:r>
          <a:r>
            <a:rPr lang="ru-RU" sz="1300" kern="1200" dirty="0" err="1" smtClean="0"/>
            <a:t>итд</a:t>
          </a:r>
          <a:r>
            <a:rPr lang="ru-RU" sz="1300" kern="1200" dirty="0" smtClean="0"/>
            <a:t>)</a:t>
          </a:r>
          <a:endParaRPr lang="ru-RU" sz="1300" kern="1200" dirty="0"/>
        </a:p>
      </dsp:txBody>
      <dsp:txXfrm>
        <a:off x="41781" y="3187263"/>
        <a:ext cx="3862466" cy="1342955"/>
      </dsp:txXfrm>
    </dsp:sp>
    <dsp:sp modelId="{64164F50-07A7-45C1-9C46-AB4E747DB9C6}">
      <dsp:nvSpPr>
        <dsp:cNvPr id="0" name=""/>
        <dsp:cNvSpPr/>
      </dsp:nvSpPr>
      <dsp:spPr>
        <a:xfrm>
          <a:off x="4280533" y="1572741"/>
          <a:ext cx="3946028" cy="14265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Духовная</a:t>
          </a:r>
          <a:endParaRPr lang="ru-RU" sz="3600" kern="1200" dirty="0"/>
        </a:p>
      </dsp:txBody>
      <dsp:txXfrm>
        <a:off x="4322314" y="1614522"/>
        <a:ext cx="3862466" cy="1342955"/>
      </dsp:txXfrm>
    </dsp:sp>
    <dsp:sp modelId="{E6AE7F91-F3FC-4713-B3B0-82FD51F5D383}">
      <dsp:nvSpPr>
        <dsp:cNvPr id="0" name=""/>
        <dsp:cNvSpPr/>
      </dsp:nvSpPr>
      <dsp:spPr>
        <a:xfrm>
          <a:off x="4280533" y="3143051"/>
          <a:ext cx="3946028" cy="14265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-</a:t>
          </a:r>
          <a:r>
            <a:rPr lang="ru-RU" sz="1300" kern="1200" dirty="0" err="1" smtClean="0"/>
            <a:t>Просвящение</a:t>
          </a:r>
          <a:endParaRPr lang="ru-RU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- Наука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-Искусство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(</a:t>
          </a:r>
          <a:r>
            <a:rPr lang="ru-RU" sz="1300" kern="1200" dirty="0" err="1" smtClean="0"/>
            <a:t>язык,церемонии,произведения</a:t>
          </a:r>
          <a:r>
            <a:rPr lang="ru-RU" sz="1300" kern="1200" dirty="0" smtClean="0"/>
            <a:t> искусства).</a:t>
          </a:r>
          <a:endParaRPr lang="ru-RU" sz="1300" kern="1200" dirty="0"/>
        </a:p>
      </dsp:txBody>
      <dsp:txXfrm>
        <a:off x="4322314" y="3184832"/>
        <a:ext cx="3862466" cy="13429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1338B-14C6-4EBE-BC17-2FCD4FBEDD91}">
      <dsp:nvSpPr>
        <dsp:cNvPr id="0" name=""/>
        <dsp:cNvSpPr/>
      </dsp:nvSpPr>
      <dsp:spPr>
        <a:xfrm rot="16200000">
          <a:off x="-1047559" y="1052242"/>
          <a:ext cx="4941168" cy="2836683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latin typeface="Arial Black" panose="020B0A04020102020204" pitchFamily="34" charset="0"/>
            </a:rPr>
            <a:t>Все, что создается человеком и при этом само создает человека</a:t>
          </a:r>
          <a:endParaRPr lang="ru-RU" sz="1800" kern="1200" dirty="0">
            <a:latin typeface="Arial Black" panose="020B0A04020102020204" pitchFamily="34" charset="0"/>
          </a:endParaRPr>
        </a:p>
      </dsp:txBody>
      <dsp:txXfrm rot="5400000">
        <a:off x="4683" y="988234"/>
        <a:ext cx="2836683" cy="2964700"/>
      </dsp:txXfrm>
    </dsp:sp>
    <dsp:sp modelId="{EA563A6D-EA52-4970-A69C-2CF4213D945E}">
      <dsp:nvSpPr>
        <dsp:cNvPr id="0" name=""/>
        <dsp:cNvSpPr/>
      </dsp:nvSpPr>
      <dsp:spPr>
        <a:xfrm rot="16200000">
          <a:off x="2322402" y="1091013"/>
          <a:ext cx="4707895" cy="275914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>
              <a:latin typeface="Arial Black" panose="020B0A04020102020204" pitchFamily="34" charset="0"/>
            </a:rPr>
            <a:t>Совокупность людей, объединённых для общения, совместной деятельности.</a:t>
          </a:r>
          <a:endParaRPr lang="ru-RU" sz="2000" kern="1200" dirty="0">
            <a:latin typeface="Arial Black" panose="020B0A04020102020204" pitchFamily="34" charset="0"/>
          </a:endParaRPr>
        </a:p>
      </dsp:txBody>
      <dsp:txXfrm rot="5400000">
        <a:off x="3296779" y="1058215"/>
        <a:ext cx="2759141" cy="2824737"/>
      </dsp:txXfrm>
    </dsp:sp>
    <dsp:sp modelId="{A5343986-1252-4AE2-8920-964E2740BFA9}">
      <dsp:nvSpPr>
        <dsp:cNvPr id="0" name=""/>
        <dsp:cNvSpPr/>
      </dsp:nvSpPr>
      <dsp:spPr>
        <a:xfrm rot="16200000">
          <a:off x="5543371" y="1156592"/>
          <a:ext cx="4563909" cy="2627982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latin typeface="Arial Black" panose="020B0A04020102020204" pitchFamily="34" charset="0"/>
            </a:rPr>
            <a:t>Совокупность качеств человека, которые приобретаются им в процессе жизни в обществе, в деятельности и общении с другими людьми. </a:t>
          </a:r>
          <a:endParaRPr lang="ru-RU" sz="1800" kern="1200" dirty="0">
            <a:latin typeface="Arial Black" panose="020B0A04020102020204" pitchFamily="34" charset="0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600" kern="1200" dirty="0"/>
        </a:p>
      </dsp:txBody>
      <dsp:txXfrm rot="5400000">
        <a:off x="6511334" y="1101411"/>
        <a:ext cx="2627982" cy="2738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BCDD702-376E-45C7-B4F6-1A1138A60B4F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6591E70-3D14-49A6-A72A-0CB14B0A1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BCDD702-376E-45C7-B4F6-1A1138A60B4F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1E70-3D14-49A6-A72A-0CB14B0A1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BCDD702-376E-45C7-B4F6-1A1138A60B4F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6591E70-3D14-49A6-A72A-0CB14B0A145C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BCDD702-376E-45C7-B4F6-1A1138A60B4F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6591E70-3D14-49A6-A72A-0CB14B0A1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BCDD702-376E-45C7-B4F6-1A1138A60B4F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6591E70-3D14-49A6-A72A-0CB14B0A145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DD702-376E-45C7-B4F6-1A1138A60B4F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1E70-3D14-49A6-A72A-0CB14B0A1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BCDD702-376E-45C7-B4F6-1A1138A60B4F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6591E70-3D14-49A6-A72A-0CB14B0A1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BCDD702-376E-45C7-B4F6-1A1138A60B4F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6591E70-3D14-49A6-A72A-0CB14B0A145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BCDD702-376E-45C7-B4F6-1A1138A60B4F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6591E70-3D14-49A6-A72A-0CB14B0A145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DD702-376E-45C7-B4F6-1A1138A60B4F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1E70-3D14-49A6-A72A-0CB14B0A1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DD702-376E-45C7-B4F6-1A1138A60B4F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1E70-3D14-49A6-A72A-0CB14B0A1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BCDD702-376E-45C7-B4F6-1A1138A60B4F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6591E70-3D14-49A6-A72A-0CB14B0A145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alina\Desktop\971908_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8" y="0"/>
            <a:ext cx="9144000" cy="6829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37024" y="5982204"/>
            <a:ext cx="3754760" cy="847329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Личность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51449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alina\Desktop\99736512_1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733256"/>
            <a:ext cx="8229600" cy="970128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Общество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1360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alina\Desktop\загружено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517232"/>
            <a:ext cx="4464496" cy="1186152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Культура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51782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3" y="476672"/>
            <a:ext cx="9073008" cy="5328592"/>
          </a:xfrm>
        </p:spPr>
        <p:txBody>
          <a:bodyPr>
            <a:noAutofit/>
          </a:bodyPr>
          <a:lstStyle/>
          <a:p>
            <a:pPr algn="ctr"/>
            <a:r>
              <a:rPr lang="ru-RU" sz="10000" dirty="0" smtClean="0">
                <a:latin typeface="Arial Narrow" panose="020B0606020202030204" pitchFamily="34" charset="0"/>
              </a:rPr>
              <a:t>Личность-общество-культура.</a:t>
            </a:r>
            <a:endParaRPr lang="ru-RU" sz="10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615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1. Узнать</a:t>
            </a:r>
            <a:r>
              <a:rPr lang="ru-RU" dirty="0" smtClean="0"/>
              <a:t>, что </a:t>
            </a:r>
            <a:r>
              <a:rPr lang="ru-RU" dirty="0" smtClean="0"/>
              <a:t>такое личность?</a:t>
            </a:r>
          </a:p>
          <a:p>
            <a:r>
              <a:rPr lang="ru-RU" dirty="0" smtClean="0"/>
              <a:t>2.Вспомнить понятие «общество»?</a:t>
            </a:r>
          </a:p>
          <a:p>
            <a:r>
              <a:rPr lang="ru-RU" dirty="0" smtClean="0"/>
              <a:t>3.Вспомнить понятие «культура»?</a:t>
            </a:r>
          </a:p>
          <a:p>
            <a:r>
              <a:rPr lang="ru-RU" dirty="0" smtClean="0"/>
              <a:t>4. Найти связь между понятиями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Видео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390420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Человек- биосоциальное существо</a:t>
            </a:r>
            <a:endParaRPr lang="ru-RU" dirty="0"/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Человек- общественное существо, обладающее разумом и сознанием, субъект общественно-исторической деятельности и культуры, относящийся к виду Человек разумный </a:t>
            </a:r>
            <a:r>
              <a:rPr lang="vi-VN" sz="2800" dirty="0"/>
              <a:t>(лат. </a:t>
            </a:r>
            <a:r>
              <a:rPr lang="en-US" sz="2800" dirty="0"/>
              <a:t>Homo sapiens</a:t>
            </a:r>
            <a:r>
              <a:rPr lang="en-US" sz="2800" dirty="0" smtClean="0"/>
              <a:t>)</a:t>
            </a:r>
            <a:r>
              <a:rPr lang="ru-RU" dirty="0" smtClean="0"/>
              <a:t>.</a:t>
            </a:r>
          </a:p>
          <a:p>
            <a:r>
              <a:rPr lang="ru-RU" dirty="0" smtClean="0"/>
              <a:t>Человек единственный элемент, относящийся и к природе и к обществу.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1902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Galina\Desktop\1676796915_gas-kvas-com-p-risunok-na-temu-lichnost-i-obshchestvo-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68"/>
            <a:ext cx="9144000" cy="684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2048"/>
            <a:ext cx="8229600" cy="6412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Личность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1728192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1. Что значит быть личностью?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2. Когда человек становиться личностью?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3. Что для этого необходимо?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6859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Личность – </a:t>
            </a:r>
            <a:r>
              <a:rPr lang="ru-RU" sz="3600" dirty="0" smtClean="0">
                <a:solidFill>
                  <a:schemeClr val="tx1"/>
                </a:solidFill>
              </a:rPr>
              <a:t>это человек, обладающий определенными ,лишь ему одному присущими физическими и психическими особенностями. Только личность обладает сознанием (отношения человека к миру, понимание того, что он делает, как живет </a:t>
            </a:r>
            <a:r>
              <a:rPr lang="ru-RU" sz="3600" dirty="0" err="1" smtClean="0">
                <a:solidFill>
                  <a:schemeClr val="tx1"/>
                </a:solidFill>
              </a:rPr>
              <a:t>итд</a:t>
            </a:r>
            <a:r>
              <a:rPr lang="ru-RU" sz="3600" dirty="0" smtClean="0">
                <a:solidFill>
                  <a:schemeClr val="tx1"/>
                </a:solidFill>
              </a:rPr>
              <a:t>.)</a:t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ЛИЧНОСТЬЮ НЕ РОЖДАЮТСЯ, А СТАНОВЯТСЯ.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6329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Индивид</a:t>
            </a:r>
            <a:r>
              <a:rPr lang="ru-RU" sz="3000" dirty="0" smtClean="0"/>
              <a:t>- </a:t>
            </a:r>
            <a:r>
              <a:rPr lang="ru-RU" sz="3000" dirty="0" smtClean="0">
                <a:solidFill>
                  <a:schemeClr val="tx1"/>
                </a:solidFill>
              </a:rPr>
              <a:t>человек, как представитель биологического вида.</a:t>
            </a:r>
            <a:r>
              <a:rPr lang="vi-VN" sz="3200" dirty="0"/>
              <a:t> Челове́к разу́мный (лат. </a:t>
            </a:r>
            <a:r>
              <a:rPr lang="en-US" sz="3200" dirty="0"/>
              <a:t>Homo sapiens)</a:t>
            </a:r>
            <a:r>
              <a:rPr lang="ru-RU" sz="3000" dirty="0" smtClean="0">
                <a:solidFill>
                  <a:schemeClr val="tx1"/>
                </a:solidFill>
              </a:rPr>
              <a:t/>
            </a:r>
            <a:br>
              <a:rPr lang="ru-RU" sz="3000" dirty="0" smtClean="0">
                <a:solidFill>
                  <a:schemeClr val="tx1"/>
                </a:solidFill>
              </a:rPr>
            </a:b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Индивидуальность</a:t>
            </a:r>
            <a:r>
              <a:rPr lang="ru-RU" sz="3000" dirty="0" smtClean="0"/>
              <a:t>- </a:t>
            </a:r>
            <a:r>
              <a:rPr lang="ru-RU" sz="3000" dirty="0" smtClean="0">
                <a:solidFill>
                  <a:schemeClr val="tx1"/>
                </a:solidFill>
              </a:rPr>
              <a:t>уникальный набор физиологических, психологических и социальных качеств, отличающих одного индивида от другого.</a:t>
            </a: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endParaRPr lang="ru-RU" sz="3200" dirty="0"/>
          </a:p>
        </p:txBody>
      </p:sp>
      <p:pic>
        <p:nvPicPr>
          <p:cNvPr id="8194" name="Picture 2" descr="C:\Users\Galina\Desktop\6ee5baaa87d4ed896c0ad3c45933b9ab0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2936"/>
            <a:ext cx="9144000" cy="400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8824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2204864"/>
            <a:ext cx="8062912" cy="2796728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Общество </a:t>
            </a:r>
            <a:r>
              <a:rPr lang="ru-RU" dirty="0" smtClean="0"/>
              <a:t>–это обособившаяся от природы, но тесно с ней связанная часть материального мира.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395536" y="5071140"/>
            <a:ext cx="8062912" cy="1752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Общество- это человеческая общность, специфику которой представляют отношения людей между собой, их формы взаимодействия и объединения.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07976" y="701080"/>
            <a:ext cx="6552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Что такое общество?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25008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5113" y="0"/>
            <a:ext cx="9144000" cy="26369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Процесс усвоения человеком совокупности знаний, норм поведения, привычек, позволяющих ему быть полноценным членом общества называют социализацией.</a:t>
            </a:r>
            <a:endParaRPr lang="ru-RU" sz="36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0" y="2708920"/>
            <a:ext cx="9144000" cy="4104456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Этапы социализации:</a:t>
            </a:r>
          </a:p>
          <a:p>
            <a:pPr marL="514350" indent="-514350" algn="ctr">
              <a:buAutoNum type="arabicPeriod"/>
            </a:pPr>
            <a:r>
              <a:rPr lang="ru-RU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Адаптация ( усвоение образцов деятельности группы)</a:t>
            </a:r>
          </a:p>
          <a:p>
            <a:pPr marL="514350" indent="-514350" algn="ctr">
              <a:buAutoNum type="arabicPeriod"/>
            </a:pPr>
            <a:r>
              <a:rPr lang="ru-RU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Индивидуализация( развитие собственных ценностей)</a:t>
            </a:r>
          </a:p>
          <a:p>
            <a:pPr marL="514350" indent="-514350" algn="ctr">
              <a:buAutoNum type="arabicPeriod"/>
            </a:pPr>
            <a:r>
              <a:rPr lang="ru-RU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Интеграция ( применение личных способностей для личного и общего успеха).</a:t>
            </a:r>
            <a:endParaRPr lang="ru-RU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455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Агенты социализации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Семья</a:t>
            </a:r>
          </a:p>
          <a:p>
            <a:r>
              <a:rPr lang="ru-RU" dirty="0" smtClean="0"/>
              <a:t>Сверстники</a:t>
            </a:r>
          </a:p>
          <a:p>
            <a:r>
              <a:rPr lang="ru-RU" dirty="0" err="1" smtClean="0"/>
              <a:t>Организации,учреждения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5792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Galina\Desktop\da28ca_a935b32d87104931af96b23f79915622~mv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970" y="0"/>
            <a:ext cx="92219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7970" y="0"/>
            <a:ext cx="9221970" cy="2708920"/>
          </a:xfrm>
        </p:spPr>
        <p:txBody>
          <a:bodyPr>
            <a:normAutofit/>
          </a:bodyPr>
          <a:lstStyle/>
          <a:p>
            <a:r>
              <a:rPr lang="ru-RU" sz="3400" dirty="0" smtClean="0"/>
              <a:t>Мировоззрение- система взглядов человека на природу , общество </a:t>
            </a:r>
            <a:r>
              <a:rPr lang="ru-RU" sz="3400" dirty="0" err="1" smtClean="0"/>
              <a:t>итд</a:t>
            </a:r>
            <a:r>
              <a:rPr lang="ru-RU" sz="3400" dirty="0" smtClean="0"/>
              <a:t>., состоит из важнейших убеждений. </a:t>
            </a:r>
            <a:br>
              <a:rPr lang="ru-RU" sz="3400" dirty="0" smtClean="0"/>
            </a:br>
            <a:r>
              <a:rPr lang="ru-RU" sz="3400" dirty="0" smtClean="0"/>
              <a:t>Убеждения- твердые, осознанные и обдуманные взгляды, верования.</a:t>
            </a:r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409832325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6992" y="3356992"/>
            <a:ext cx="3374856" cy="3501007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Культура- это все, что </a:t>
            </a:r>
            <a:r>
              <a:rPr lang="ru-RU" sz="3600" dirty="0" err="1" smtClean="0"/>
              <a:t>созданно</a:t>
            </a:r>
            <a:r>
              <a:rPr lang="ru-RU" sz="3600" dirty="0" smtClean="0"/>
              <a:t> человеком. </a:t>
            </a:r>
            <a:endParaRPr lang="ru-RU" sz="36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3356992"/>
          </a:xfrm>
          <a:prstGeom prst="rect">
            <a:avLst/>
          </a:prstGeom>
        </p:spPr>
        <p:txBody>
          <a:bodyPr vert="horz" anchor="ctr">
            <a:normAutofit fontScale="90000" lnSpcReduction="20000"/>
          </a:bodyPr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Преобразуя окружающую природу  человек одновременно преобразовал себя: совершенствовал умения , развивал способности и качества человека  становилось частью культуры. </a:t>
            </a:r>
            <a:endParaRPr lang="ru-RU" dirty="0"/>
          </a:p>
        </p:txBody>
      </p:sp>
      <p:pic>
        <p:nvPicPr>
          <p:cNvPr id="5122" name="Picture 2" descr="C:\Users\Galina\Desktop\Человек и обществ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544" y="3645023"/>
            <a:ext cx="5711959" cy="321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76367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3302148"/>
              </p:ext>
            </p:extLst>
          </p:nvPr>
        </p:nvGraphicFramePr>
        <p:xfrm>
          <a:off x="457200" y="1124744"/>
          <a:ext cx="8229600" cy="5330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349256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области культуры: материальная и духовная.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8544208"/>
              </p:ext>
            </p:extLst>
          </p:nvPr>
        </p:nvGraphicFramePr>
        <p:xfrm>
          <a:off x="457200" y="1882775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59199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3697567"/>
              </p:ext>
            </p:extLst>
          </p:nvPr>
        </p:nvGraphicFramePr>
        <p:xfrm>
          <a:off x="0" y="1916832"/>
          <a:ext cx="9144000" cy="49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62" y="27184"/>
            <a:ext cx="9109237" cy="6655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Закрепление</a:t>
            </a:r>
            <a:endParaRPr lang="ru-RU" dirty="0"/>
          </a:p>
        </p:txBody>
      </p:sp>
      <p:sp>
        <p:nvSpPr>
          <p:cNvPr id="6" name="Овальная выноска 5"/>
          <p:cNvSpPr/>
          <p:nvPr/>
        </p:nvSpPr>
        <p:spPr>
          <a:xfrm>
            <a:off x="7221488" y="849988"/>
            <a:ext cx="1922512" cy="144016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0" i="0" dirty="0" smtClean="0">
                <a:latin typeface="Arial Black" panose="020B0A04020102020204" pitchFamily="34" charset="0"/>
              </a:rPr>
              <a:t>Личнос</a:t>
            </a:r>
            <a:r>
              <a:rPr lang="ru-RU" dirty="0" smtClean="0"/>
              <a:t>ть</a:t>
            </a:r>
          </a:p>
        </p:txBody>
      </p:sp>
      <p:sp>
        <p:nvSpPr>
          <p:cNvPr id="7" name="Овальная выноска 6"/>
          <p:cNvSpPr/>
          <p:nvPr/>
        </p:nvSpPr>
        <p:spPr>
          <a:xfrm>
            <a:off x="3995936" y="980728"/>
            <a:ext cx="2232248" cy="144016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latin typeface="Arial Black" panose="020B0A04020102020204" pitchFamily="34" charset="0"/>
              </a:rPr>
              <a:t>Общество</a:t>
            </a:r>
          </a:p>
          <a:p>
            <a:pPr algn="ctr"/>
            <a:endParaRPr lang="ru-RU" dirty="0"/>
          </a:p>
        </p:txBody>
      </p:sp>
      <p:sp>
        <p:nvSpPr>
          <p:cNvPr id="8" name="Овальная выноска 7"/>
          <p:cNvSpPr/>
          <p:nvPr/>
        </p:nvSpPr>
        <p:spPr>
          <a:xfrm>
            <a:off x="1221160" y="836712"/>
            <a:ext cx="1922512" cy="144016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latin typeface="Arial Black" panose="020B0A04020102020204" pitchFamily="34" charset="0"/>
              </a:rPr>
              <a:t>Культура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837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2" grpId="0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1. Узнать</a:t>
            </a:r>
            <a:r>
              <a:rPr lang="ru-RU" dirty="0" smtClean="0"/>
              <a:t>, что </a:t>
            </a:r>
            <a:r>
              <a:rPr lang="ru-RU" dirty="0" smtClean="0"/>
              <a:t>такое личность?</a:t>
            </a:r>
          </a:p>
          <a:p>
            <a:r>
              <a:rPr lang="ru-RU" dirty="0" smtClean="0"/>
              <a:t>2.Вспомнить понятие «общество»?</a:t>
            </a:r>
          </a:p>
          <a:p>
            <a:r>
              <a:rPr lang="ru-RU" dirty="0" smtClean="0"/>
              <a:t>3.Вспомнить понятие «культура»?</a:t>
            </a:r>
          </a:p>
          <a:p>
            <a:r>
              <a:rPr lang="ru-RU" dirty="0" smtClean="0"/>
              <a:t>4. Найти связь между понятиями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Видео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86086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1" y="0"/>
            <a:ext cx="4279437" cy="1844824"/>
          </a:xfrm>
        </p:spPr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56" y="2492895"/>
            <a:ext cx="9125944" cy="439322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Написать какими качествами можно победить предложенные здесь:</a:t>
            </a:r>
          </a:p>
          <a:p>
            <a:pPr marL="64008" indent="0">
              <a:buNone/>
            </a:pPr>
            <a:r>
              <a:rPr lang="ru-RU" dirty="0" smtClean="0"/>
              <a:t>-зло;</a:t>
            </a:r>
          </a:p>
          <a:p>
            <a:pPr marL="64008" indent="0">
              <a:buNone/>
            </a:pPr>
            <a:r>
              <a:rPr lang="ru-RU" dirty="0" smtClean="0"/>
              <a:t>-грубость,</a:t>
            </a:r>
          </a:p>
          <a:p>
            <a:pPr marL="64008" indent="0">
              <a:buNone/>
            </a:pPr>
            <a:r>
              <a:rPr lang="ru-RU" dirty="0" smtClean="0"/>
              <a:t>-лживость,</a:t>
            </a:r>
          </a:p>
          <a:p>
            <a:pPr marL="64008" indent="0">
              <a:buNone/>
            </a:pPr>
            <a:r>
              <a:rPr lang="ru-RU" dirty="0" smtClean="0"/>
              <a:t>-лень, </a:t>
            </a:r>
          </a:p>
          <a:p>
            <a:pPr marL="64008" indent="0">
              <a:buNone/>
            </a:pPr>
            <a:r>
              <a:rPr lang="ru-RU" dirty="0" smtClean="0"/>
              <a:t>-равнодушие, </a:t>
            </a:r>
          </a:p>
          <a:p>
            <a:pPr marL="64008" indent="0">
              <a:buNone/>
            </a:pPr>
            <a:r>
              <a:rPr lang="ru-RU" dirty="0" smtClean="0"/>
              <a:t>-враждебность. (Ответ не менее 5 предложений).</a:t>
            </a:r>
            <a:endParaRPr lang="ru-RU" dirty="0"/>
          </a:p>
        </p:txBody>
      </p:sp>
      <p:pic>
        <p:nvPicPr>
          <p:cNvPr id="4098" name="Picture 2" descr="C:\Users\Galina\Desktop\png-transparent-people-illustration-organizational-culture-business-leadership-team-work-free-miscellaneous-photography-te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697" y="0"/>
            <a:ext cx="4271303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4854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296</TotalTime>
  <Words>447</Words>
  <Application>Microsoft Office PowerPoint</Application>
  <PresentationFormat>Экран (4:3)</PresentationFormat>
  <Paragraphs>82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Яркая</vt:lpstr>
      <vt:lpstr>Презентация PowerPoint</vt:lpstr>
      <vt:lpstr>Презентация PowerPoint</vt:lpstr>
      <vt:lpstr>Презентация PowerPoint</vt:lpstr>
      <vt:lpstr>Личность-общество-культура.</vt:lpstr>
      <vt:lpstr>Цель урока:</vt:lpstr>
      <vt:lpstr>Человек- биосоциальное существо</vt:lpstr>
      <vt:lpstr>Личность</vt:lpstr>
      <vt:lpstr>Личность – это человек, обладающий определенными ,лишь ему одному присущими физическими и психическими особенностями. Только личность обладает сознанием (отношения человека к миру, понимание того, что он делает, как живет итд.) ЛИЧНОСТЬЮ НЕ РОЖДАЮТСЯ, А СТАНОВЯТСЯ.  </vt:lpstr>
      <vt:lpstr>Презентация PowerPoint</vt:lpstr>
      <vt:lpstr> Общество –это обособившаяся от природы, но тесно с ней связанная часть материального мира.</vt:lpstr>
      <vt:lpstr>Процесс усвоения человеком совокупности знаний, норм поведения, привычек, позволяющих ему быть полноценным членом общества называют социализацией.</vt:lpstr>
      <vt:lpstr>Агенты социализации</vt:lpstr>
      <vt:lpstr>Мировоззрение- система взглядов человека на природу , общество итд., состоит из важнейших убеждений.  Убеждения- твердые, осознанные и обдуманные взгляды, верования.</vt:lpstr>
      <vt:lpstr>Презентация PowerPoint</vt:lpstr>
      <vt:lpstr>Презентация PowerPoint</vt:lpstr>
      <vt:lpstr>Основные области культуры: материальная и духовная. </vt:lpstr>
      <vt:lpstr>Закрепление</vt:lpstr>
      <vt:lpstr>Цель урока:</vt:lpstr>
      <vt:lpstr>Домашнее задание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Личность-общество-культура.</dc:title>
  <dc:creator>Пользователь Windows</dc:creator>
  <cp:lastModifiedBy>Пользователь Windows</cp:lastModifiedBy>
  <cp:revision>21</cp:revision>
  <dcterms:created xsi:type="dcterms:W3CDTF">2023-12-25T09:20:12Z</dcterms:created>
  <dcterms:modified xsi:type="dcterms:W3CDTF">2024-01-09T08:42:27Z</dcterms:modified>
</cp:coreProperties>
</file>