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0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50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0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3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836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47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5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9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45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91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87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10FF5-267E-4100-B057-DFD34FBD7274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9EA7-FD75-4570-A539-06023737A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22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971"/>
          <a:stretch/>
        </p:blipFill>
        <p:spPr>
          <a:xfrm>
            <a:off x="90247" y="0"/>
            <a:ext cx="12030217" cy="637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73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425"/>
          <a:stretch/>
        </p:blipFill>
        <p:spPr>
          <a:xfrm>
            <a:off x="83977" y="277561"/>
            <a:ext cx="11976210" cy="61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08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483" b="1314"/>
          <a:stretch/>
        </p:blipFill>
        <p:spPr>
          <a:xfrm>
            <a:off x="0" y="74645"/>
            <a:ext cx="12096252" cy="636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1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854"/>
          <a:stretch/>
        </p:blipFill>
        <p:spPr>
          <a:xfrm>
            <a:off x="82505" y="211707"/>
            <a:ext cx="12109495" cy="57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73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084" b="3519"/>
          <a:stretch/>
        </p:blipFill>
        <p:spPr>
          <a:xfrm>
            <a:off x="-1919" y="578498"/>
            <a:ext cx="12193919" cy="48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82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86" t="766" b="1341"/>
          <a:stretch/>
        </p:blipFill>
        <p:spPr>
          <a:xfrm>
            <a:off x="111967" y="503852"/>
            <a:ext cx="11949404" cy="508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8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535" b="1809"/>
          <a:stretch/>
        </p:blipFill>
        <p:spPr>
          <a:xfrm>
            <a:off x="48065" y="186613"/>
            <a:ext cx="12016417" cy="48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89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294" y="-2733"/>
            <a:ext cx="8789437" cy="690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15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7" r="713"/>
          <a:stretch/>
        </p:blipFill>
        <p:spPr>
          <a:xfrm>
            <a:off x="124121" y="197507"/>
            <a:ext cx="11997319" cy="640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02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Годарева</dc:creator>
  <cp:lastModifiedBy>Татьяна Годарева</cp:lastModifiedBy>
  <cp:revision>10</cp:revision>
  <dcterms:created xsi:type="dcterms:W3CDTF">2024-01-09T08:56:41Z</dcterms:created>
  <dcterms:modified xsi:type="dcterms:W3CDTF">2024-01-09T09:23:49Z</dcterms:modified>
</cp:coreProperties>
</file>