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59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5E9F-BE38-413B-94E2-9481C6A16E4A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0C5F-D6D3-4628-9089-664EC1E20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83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5E9F-BE38-413B-94E2-9481C6A16E4A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0C5F-D6D3-4628-9089-664EC1E20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98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5E9F-BE38-413B-94E2-9481C6A16E4A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0C5F-D6D3-4628-9089-664EC1E20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35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5E9F-BE38-413B-94E2-9481C6A16E4A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0C5F-D6D3-4628-9089-664EC1E20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9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5E9F-BE38-413B-94E2-9481C6A16E4A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0C5F-D6D3-4628-9089-664EC1E20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529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5E9F-BE38-413B-94E2-9481C6A16E4A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0C5F-D6D3-4628-9089-664EC1E20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417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5E9F-BE38-413B-94E2-9481C6A16E4A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0C5F-D6D3-4628-9089-664EC1E20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079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5E9F-BE38-413B-94E2-9481C6A16E4A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0C5F-D6D3-4628-9089-664EC1E20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290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5E9F-BE38-413B-94E2-9481C6A16E4A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0C5F-D6D3-4628-9089-664EC1E20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946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5E9F-BE38-413B-94E2-9481C6A16E4A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0C5F-D6D3-4628-9089-664EC1E20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182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5E9F-BE38-413B-94E2-9481C6A16E4A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0C5F-D6D3-4628-9089-664EC1E20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726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D5E9F-BE38-413B-94E2-9481C6A16E4A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50C5F-D6D3-4628-9089-664EC1E20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201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12192000" cy="238760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Духовно-нравственные ориентиры </a:t>
            </a:r>
            <a:b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в жизни человека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328" b="5024"/>
          <a:stretch/>
        </p:blipFill>
        <p:spPr>
          <a:xfrm>
            <a:off x="5710686" y="2613804"/>
            <a:ext cx="6481313" cy="424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39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115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-354" t="4126" r="354" b="830"/>
          <a:stretch/>
        </p:blipFill>
        <p:spPr>
          <a:xfrm>
            <a:off x="-69011" y="0"/>
            <a:ext cx="12261011" cy="6857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796" y="0"/>
            <a:ext cx="5713204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13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1237" b="3793"/>
          <a:stretch/>
        </p:blipFill>
        <p:spPr>
          <a:xfrm>
            <a:off x="0" y="0"/>
            <a:ext cx="6097078" cy="39767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5074"/>
          <a:stretch/>
        </p:blipFill>
        <p:spPr>
          <a:xfrm>
            <a:off x="7168551" y="-56607"/>
            <a:ext cx="5023449" cy="463439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96174" y="4243568"/>
            <a:ext cx="6104626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ли принцесса (женщина) помочь принцу (мужчине) победить дракона?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прибить полочку дома?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68551" y="4640903"/>
            <a:ext cx="4873924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Подросток должен пойти делать уроки или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отдаться своему увлечению музыке?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212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иугольник 1"/>
          <p:cNvSpPr/>
          <p:nvPr/>
        </p:nvSpPr>
        <p:spPr>
          <a:xfrm>
            <a:off x="974783" y="1431984"/>
            <a:ext cx="4382220" cy="1966824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Штраф за жвачку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Сингапуре   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70000 рублей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(2024 год)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ятиугольник 2"/>
          <p:cNvSpPr/>
          <p:nvPr/>
        </p:nvSpPr>
        <p:spPr>
          <a:xfrm rot="10800000" flipH="1" flipV="1">
            <a:off x="6325750" y="1469077"/>
            <a:ext cx="4698810" cy="1929731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Сингапуре живут сумасшедшие или </a:t>
            </a:r>
          </a:p>
          <a:p>
            <a:pPr algn="ctr"/>
            <a:r>
              <a:rPr lang="ru-R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чистота того стоит?</a:t>
            </a:r>
            <a:endParaRPr lang="ru-RU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061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55789" t="6841" r="-93" b="14609"/>
          <a:stretch/>
        </p:blipFill>
        <p:spPr>
          <a:xfrm>
            <a:off x="1682152" y="2215164"/>
            <a:ext cx="8358996" cy="456171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9564" y="155123"/>
            <a:ext cx="116284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отношения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отношения между людьми и их объединениями в целях обеспечения личных и общественных потребностей.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73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1155" y="474454"/>
            <a:ext cx="12010845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отношения регулируются    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социальными нормами: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	Правовые нормы соблюдаем строго;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	Религиозные традиции чтим и соблюдаем строго;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	Нормы морали</a:t>
            </a:r>
          </a:p>
          <a:p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определиться с духовно-нравственными    </a:t>
            </a:r>
          </a:p>
          <a:p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ориентирами?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5970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5261" t="2741" r="1500"/>
          <a:stretch/>
        </p:blipFill>
        <p:spPr>
          <a:xfrm>
            <a:off x="161797" y="887251"/>
            <a:ext cx="4775498" cy="48670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744" y="801931"/>
            <a:ext cx="2533650" cy="9810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02823" y="1043998"/>
            <a:ext cx="718917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Золотое правило нравственности: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«Поступай по отношению к другим так,  как ты хотел бы, чтобы поступали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отношению к тебе».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(Конфуций)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891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42" t="13108" r="750" b="167"/>
          <a:stretch/>
        </p:blipFill>
        <p:spPr>
          <a:xfrm>
            <a:off x="1" y="1"/>
            <a:ext cx="12192000" cy="69019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353175"/>
            <a:ext cx="540013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522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3717985" y="2177705"/>
            <a:ext cx="4632385" cy="18313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19910" y="2729626"/>
            <a:ext cx="46065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Духовные ценности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881082" y="301151"/>
            <a:ext cx="2863969" cy="15009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6260" y="257438"/>
            <a:ext cx="2877561" cy="15119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2461" y="2708407"/>
            <a:ext cx="2877561" cy="151193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33" y="2549327"/>
            <a:ext cx="2877561" cy="151193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0797" y="4812382"/>
            <a:ext cx="2877561" cy="151193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933" y="4812382"/>
            <a:ext cx="2877561" cy="151193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7945844" y="643184"/>
            <a:ext cx="16592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Честь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98144" y="643184"/>
            <a:ext cx="22428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Любовь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94154" y="2894991"/>
            <a:ext cx="2173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Дружба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18209" y="5133519"/>
            <a:ext cx="2226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Честность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359661" y="3038400"/>
            <a:ext cx="22169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Отечество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196259" y="5275963"/>
            <a:ext cx="20857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Свобода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69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58136" cy="68985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61314"/>
            <a:ext cx="5676181" cy="7048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540" y="4360653"/>
            <a:ext cx="7006177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816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120</Words>
  <Application>Microsoft Office PowerPoint</Application>
  <PresentationFormat>Широкоэкранный</PresentationFormat>
  <Paragraphs>31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 Духовно-нравственные ориентиры                  в жизни человека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21</cp:revision>
  <dcterms:created xsi:type="dcterms:W3CDTF">2024-01-22T20:17:47Z</dcterms:created>
  <dcterms:modified xsi:type="dcterms:W3CDTF">2024-01-28T12:44:39Z</dcterms:modified>
</cp:coreProperties>
</file>