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59" r:id="rId9"/>
    <p:sldId id="263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-341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39423-E0F6-4755-8847-EB9E5F1ECBF9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8108F-5488-4190-B8A5-FA66E371A9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766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8108F-5488-4190-B8A5-FA66E371A93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1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DB32359-17E4-B1E3-7143-8D0EF451C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98E8D9B-AD36-AE4F-3369-AB66C9653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DA472B-D449-DD0E-E4C3-B0189B4BB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94BF6AB-9A77-DE90-8F29-BF03F985C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C97A2CB-2615-FDAC-717A-8BC0481EB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409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669B12-4B35-801E-179E-93748BD78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86E000B-0F0B-5B00-F986-63C2FD46F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19A1FF8-6827-5F20-22AE-78A08A8AE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08EAEFA-18ED-46D8-80D1-CA2FC1BF7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2EF2C7A-DED3-023E-80AF-D339AC9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473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5DE6A08-925B-4DCB-3C04-3361C1500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99C3DCC-E5C1-C145-B706-8469593BF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C8A79EC-1B24-A655-7FAC-701FBD63F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5AB3AA9-3BC4-FBCF-1319-B0F1B1B1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6775F45-D8A6-CFEF-CF74-218D32F7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959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E7F2009-008F-EDE6-09EE-01ED49FCD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50401F7-085C-6B02-C07A-58032BAB8B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477F3A6-6A20-FD6C-D300-7B6E78D69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1DBC739-A800-0D7F-533E-6FE260360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DA1DDD3-1A91-95EB-E1A9-85C5048C1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2B41E02-3E92-F5F5-B037-A5B595B3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023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EBF087-8C7D-F11A-4FE0-D6290E75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63CD8AC-99C0-ADE7-FBB7-E638DBF3D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FA58A6E-ACB3-7747-9BFA-99611EB54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C050548-4A65-20AC-7BCD-D43A394214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1A221C3-62F7-05CB-42A4-49AF97BCB3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D38BCC5-A2D9-9586-26C8-B9A0C41AC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80E869B3-2B1B-2E8A-2BD3-7DE91DA1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E77C4E72-32B0-D2D0-FE50-8FC732EC1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334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4E642BC-7140-1C8F-7954-352BD2F75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D0CEE53-1F9D-940B-D916-79B2397F8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1019F18-6198-5765-68B2-5FA7AEDD5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53D7C73-EDFE-94BF-C90F-9E9288330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18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DF4A9E2-0A88-9E20-D130-A13544629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CA2388E5-65EE-F0F4-A5C3-70D032C4B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F727A46-BC9E-0BDF-519C-7507BA669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845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75EEB8-2DEF-8FB9-7FDB-D011DEEE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2719198-B93A-9887-F743-2CF9C1999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2DD6D4F-CE02-B8E7-48FF-0015C1D5D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E845025-12F8-172F-A0BB-8DBA4A408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6AB64E3-8136-FA90-8218-4D45E1D28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7F765C9-3BC2-DA32-F497-D206647D3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30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30A220-FE4C-9853-1639-463C382E4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0AA8DCC-A440-C5FB-C546-B20311923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F11155B-F67A-E96D-F777-30A7D52EA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71908F9-D513-43CD-3E4D-1B5DA7842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9F2507F-8558-3EE4-B3EF-426F929E2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6FC026F-B9D0-9D01-5C34-86B7995C7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18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6E32C5-6078-D1FC-5CE4-E0E37C041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8FBE82D-4EBD-9010-3BA7-B0BFBA02F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7CE47CD-5C30-D5D4-7846-B28B172C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F72BAEC-D5E5-3C63-649E-B25DF9C30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9A491D0-5C69-127B-9311-D48BE33E0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637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FD03267-2DAB-EC44-9B5F-33A6F77221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7B86CEE-4396-7306-6BC7-8F80DF33A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8D6F8B0-FA2B-17CC-3EA1-EE57A55F6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BF51BBD-D7F8-0120-DC38-9B01BC02D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5F3C1F7-D2D9-C766-5C8D-89D8D1D4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474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9FF694F-0963-9DA9-B2A0-DA369CA41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3F93C9F-EE0D-8ACD-288A-45CC2D20D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F2DE12C-B47B-93CC-FB6A-A34C2A039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6B467-0FDC-49C1-8698-3EFC7CE0129D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707B7C5-B8FF-F185-20C2-A304D1ADE0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D0D0A7E-9A59-3BE6-8262-ACB8033D9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3A7C0-03E8-413B-802D-7B9E0B7A3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04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02785AA-BCEA-1049-3CCA-FAB1F5682788}"/>
              </a:ext>
            </a:extLst>
          </p:cNvPr>
          <p:cNvSpPr txBox="1"/>
          <p:nvPr/>
        </p:nvSpPr>
        <p:spPr>
          <a:xfrm>
            <a:off x="1744910" y="182862"/>
            <a:ext cx="89097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Литература как язык культуры</a:t>
            </a:r>
          </a:p>
        </p:txBody>
      </p:sp>
    </p:spTree>
    <p:extLst>
      <p:ext uri="{BB962C8B-B14F-4D97-AF65-F5344CB8AC3E}">
        <p14:creationId xmlns:p14="http://schemas.microsoft.com/office/powerpoint/2010/main" val="191465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B5E7FA-D53C-DD3D-D0A4-B2E1EA739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Прочитайте определение. Вставьте пропущенное слово.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5F404FA-5BF4-9970-B965-7D05CE885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993" y="1852258"/>
            <a:ext cx="11199920" cy="4351338"/>
          </a:xfrm>
        </p:spPr>
        <p:txBody>
          <a:bodyPr>
            <a:normAutofit/>
          </a:bodyPr>
          <a:lstStyle/>
          <a:p>
            <a:r>
              <a:rPr lang="ru-RU" sz="3200" dirty="0"/>
              <a:t>Литература – это один из видов искусства, в котором средством создания художественного слова является слово ________________.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5E147FA-3EBC-28FA-2429-AE698C9F7B24}"/>
              </a:ext>
            </a:extLst>
          </p:cNvPr>
          <p:cNvSpPr txBox="1"/>
          <p:nvPr/>
        </p:nvSpPr>
        <p:spPr>
          <a:xfrm>
            <a:off x="1109708" y="2644410"/>
            <a:ext cx="2077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язык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118F3BE-F584-DB41-4712-7494D5B37D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919" y="2967576"/>
            <a:ext cx="5122361" cy="366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4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3A3CED-8887-3C69-9AE5-571AAE447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Вспомните великих русских писателей и поэтов: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891A8F0-645B-2A78-C35E-D5D10F28D4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0533" y="1473732"/>
            <a:ext cx="2056228" cy="22948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E7270E4-3F2F-31D5-7383-D7B98F0FA4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0203" y="1473732"/>
            <a:ext cx="2254929" cy="225492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9F8BF1D0-0621-44E5-A047-83FE12891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00817" y="1473732"/>
            <a:ext cx="2034620" cy="217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5CCABB1-8436-8334-9F03-62EC461D5BB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2998" y="4102217"/>
            <a:ext cx="2038525" cy="25586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8D5AE86-64BA-177B-AB0F-C2FAAAB4904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0533" y="4316537"/>
            <a:ext cx="2108285" cy="22384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428259A-F58F-D8FB-7E04-217F3D8A4C2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4864" y="4276861"/>
            <a:ext cx="1950268" cy="22781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60046" y="6180515"/>
            <a:ext cx="171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А.С.Пушкин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2998" y="5881919"/>
            <a:ext cx="2038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Лев Николаевич Толстой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70045" y="3367283"/>
            <a:ext cx="1795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Н.В.Гоголь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00817" y="3021429"/>
            <a:ext cx="2034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Антон Павлович Чехов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26449" y="3313650"/>
            <a:ext cx="1960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Михаил Юрьевич Лермонтов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30534" y="5866852"/>
            <a:ext cx="2108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Сергей Александрович Есенин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00961" y="3313650"/>
            <a:ext cx="1786856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60565" y="3367283"/>
            <a:ext cx="119123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699383" y="3103927"/>
            <a:ext cx="1677799" cy="5638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518407" y="5972961"/>
            <a:ext cx="1669410" cy="6878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260046" y="6205084"/>
            <a:ext cx="1719904" cy="3499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160778" y="5972961"/>
            <a:ext cx="1753299" cy="5552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71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514768-F3F9-C586-4575-CA0B0AAAF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С.Есенин</a:t>
            </a:r>
            <a:r>
              <a:rPr lang="ru-RU" dirty="0"/>
              <a:t> «Гой ты, Русь»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E27E3AF-AC53-908F-9772-00B786E46E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56" y="1291906"/>
            <a:ext cx="5939161" cy="5566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996418" y="125836"/>
            <a:ext cx="4890782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 smtClean="0"/>
              <a:t>Гой </a:t>
            </a:r>
            <a:r>
              <a:rPr lang="ru-RU" sz="2100" b="1" dirty="0"/>
              <a:t>ты, Русь, моя родная,</a:t>
            </a:r>
            <a:br>
              <a:rPr lang="ru-RU" sz="2100" b="1" dirty="0"/>
            </a:br>
            <a:r>
              <a:rPr lang="ru-RU" sz="2100" b="1" dirty="0"/>
              <a:t>Хаты — в ризах образа…</a:t>
            </a:r>
            <a:br>
              <a:rPr lang="ru-RU" sz="2100" b="1" dirty="0"/>
            </a:br>
            <a:r>
              <a:rPr lang="ru-RU" sz="2100" b="1" dirty="0"/>
              <a:t>Не видать конца и края —</a:t>
            </a:r>
            <a:br>
              <a:rPr lang="ru-RU" sz="2100" b="1" dirty="0"/>
            </a:br>
            <a:r>
              <a:rPr lang="ru-RU" sz="2100" b="1" dirty="0"/>
              <a:t>Только синь сосет глаза.</a:t>
            </a:r>
          </a:p>
          <a:p>
            <a:r>
              <a:rPr lang="ru-RU" sz="2100" b="1" dirty="0"/>
              <a:t>Как захожий богомолец,</a:t>
            </a:r>
            <a:br>
              <a:rPr lang="ru-RU" sz="2100" b="1" dirty="0"/>
            </a:br>
            <a:r>
              <a:rPr lang="ru-RU" sz="2100" b="1" dirty="0"/>
              <a:t>Я смотрю твои поля.</a:t>
            </a:r>
            <a:br>
              <a:rPr lang="ru-RU" sz="2100" b="1" dirty="0"/>
            </a:br>
            <a:r>
              <a:rPr lang="ru-RU" sz="2100" b="1" dirty="0"/>
              <a:t>А у низеньких околиц</a:t>
            </a:r>
            <a:br>
              <a:rPr lang="ru-RU" sz="2100" b="1" dirty="0"/>
            </a:br>
            <a:r>
              <a:rPr lang="ru-RU" sz="2100" b="1" dirty="0" err="1"/>
              <a:t>Звонно</a:t>
            </a:r>
            <a:r>
              <a:rPr lang="ru-RU" sz="2100" b="1" dirty="0"/>
              <a:t> чахнут тополя.</a:t>
            </a:r>
          </a:p>
          <a:p>
            <a:r>
              <a:rPr lang="ru-RU" sz="2100" b="1" dirty="0"/>
              <a:t>Пахнет яблоком и медом</a:t>
            </a:r>
            <a:br>
              <a:rPr lang="ru-RU" sz="2100" b="1" dirty="0"/>
            </a:br>
            <a:r>
              <a:rPr lang="ru-RU" sz="2100" b="1" dirty="0"/>
              <a:t>По церквам твой кроткий Спас.</a:t>
            </a:r>
            <a:br>
              <a:rPr lang="ru-RU" sz="2100" b="1" dirty="0"/>
            </a:br>
            <a:r>
              <a:rPr lang="ru-RU" sz="2100" b="1" dirty="0"/>
              <a:t>И гудит за </a:t>
            </a:r>
            <a:r>
              <a:rPr lang="ru-RU" sz="2100" b="1" dirty="0" err="1"/>
              <a:t>корогодом</a:t>
            </a:r>
            <a:r>
              <a:rPr lang="ru-RU" sz="2100" b="1" dirty="0"/>
              <a:t/>
            </a:r>
            <a:br>
              <a:rPr lang="ru-RU" sz="2100" b="1" dirty="0"/>
            </a:br>
            <a:r>
              <a:rPr lang="ru-RU" sz="2100" b="1" dirty="0"/>
              <a:t>На лугах веселый пляс.</a:t>
            </a:r>
          </a:p>
          <a:p>
            <a:r>
              <a:rPr lang="ru-RU" sz="2100" b="1" dirty="0"/>
              <a:t>Побегу по мятой стежке</a:t>
            </a:r>
            <a:br>
              <a:rPr lang="ru-RU" sz="2100" b="1" dirty="0"/>
            </a:br>
            <a:r>
              <a:rPr lang="ru-RU" sz="2100" b="1" dirty="0"/>
              <a:t>На </a:t>
            </a:r>
            <a:r>
              <a:rPr lang="ru-RU" sz="2100" b="1" dirty="0" err="1"/>
              <a:t>приволь</a:t>
            </a:r>
            <a:r>
              <a:rPr lang="ru-RU" sz="2100" b="1" dirty="0"/>
              <a:t> зеленых </a:t>
            </a:r>
            <a:r>
              <a:rPr lang="ru-RU" sz="2100" b="1" dirty="0" err="1"/>
              <a:t>лех</a:t>
            </a:r>
            <a:r>
              <a:rPr lang="ru-RU" sz="2100" b="1" dirty="0"/>
              <a:t>,</a:t>
            </a:r>
            <a:br>
              <a:rPr lang="ru-RU" sz="2100" b="1" dirty="0"/>
            </a:br>
            <a:r>
              <a:rPr lang="ru-RU" sz="2100" b="1" dirty="0"/>
              <a:t>Мне навстречу, как сережки,</a:t>
            </a:r>
            <a:br>
              <a:rPr lang="ru-RU" sz="2100" b="1" dirty="0"/>
            </a:br>
            <a:r>
              <a:rPr lang="ru-RU" sz="2100" b="1" dirty="0"/>
              <a:t>Прозвенит девичий смех.</a:t>
            </a:r>
          </a:p>
          <a:p>
            <a:r>
              <a:rPr lang="ru-RU" sz="2100" b="1" dirty="0"/>
              <a:t>Если крикнет рать святая:</a:t>
            </a:r>
            <a:br>
              <a:rPr lang="ru-RU" sz="2100" b="1" dirty="0"/>
            </a:br>
            <a:r>
              <a:rPr lang="ru-RU" sz="2100" b="1" dirty="0"/>
              <a:t>«Кинь ты Русь, живи в раю!»</a:t>
            </a:r>
            <a:br>
              <a:rPr lang="ru-RU" sz="2100" b="1" dirty="0"/>
            </a:br>
            <a:r>
              <a:rPr lang="ru-RU" sz="2100" b="1" dirty="0"/>
              <a:t>Я скажу: «Не надо рая,</a:t>
            </a:r>
            <a:br>
              <a:rPr lang="ru-RU" sz="2100" b="1" dirty="0"/>
            </a:br>
            <a:r>
              <a:rPr lang="ru-RU" sz="2100" b="1" dirty="0"/>
              <a:t>Дайте родину мою».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328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C745ADF-646C-235E-44F4-BF0AC2998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Ответьте на вопросы: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FB754D-65CB-81A2-A4CA-589C58AC3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Какие чувства вызывает стихотворение?</a:t>
            </a:r>
          </a:p>
          <a:p>
            <a:r>
              <a:rPr lang="ru-RU" dirty="0" smtClean="0"/>
              <a:t>О </a:t>
            </a:r>
            <a:r>
              <a:rPr lang="ru-RU" dirty="0"/>
              <a:t>чем писал </a:t>
            </a:r>
            <a:r>
              <a:rPr lang="ru-RU" dirty="0" err="1"/>
              <a:t>С.Есенин</a:t>
            </a:r>
            <a:r>
              <a:rPr lang="ru-RU" dirty="0"/>
              <a:t> в своем стихотворении?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</a:rPr>
              <a:t>Почему </a:t>
            </a:r>
            <a:r>
              <a:rPr lang="ru-RU" b="0" i="0" dirty="0">
                <a:solidFill>
                  <a:srgbClr val="000000"/>
                </a:solidFill>
                <a:effectLst/>
              </a:rPr>
              <a:t>именно Русь, а не Россия, Родина?</a:t>
            </a:r>
            <a:endParaRPr lang="ru-RU" dirty="0">
              <a:solidFill>
                <a:srgbClr val="000000"/>
              </a:solidFill>
            </a:endParaRPr>
          </a:p>
          <a:p>
            <a:r>
              <a:rPr lang="ru-RU" dirty="0">
                <a:solidFill>
                  <a:srgbClr val="000000"/>
                </a:solidFill>
              </a:rPr>
              <a:t>Какие чувства переполняют поэта?</a:t>
            </a:r>
          </a:p>
          <a:p>
            <a:pPr algn="l"/>
            <a:r>
              <a:rPr lang="ru-RU" b="0" i="0" dirty="0" smtClean="0">
                <a:solidFill>
                  <a:srgbClr val="000000"/>
                </a:solidFill>
                <a:effectLst/>
              </a:rPr>
              <a:t>Какие </a:t>
            </a:r>
            <a:r>
              <a:rPr lang="ru-RU" b="0" i="0" dirty="0">
                <a:solidFill>
                  <a:srgbClr val="000000"/>
                </a:solidFill>
                <a:effectLst/>
              </a:rPr>
              <a:t>строки стихотворения отражают его основную мысль?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30FE772-C39F-4C07-2141-6B66C21297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6524" y="4340772"/>
            <a:ext cx="4719145" cy="2269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72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D03B04-A925-91E5-5ED5-D4984DF78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D0E6A34-3126-99A1-7301-82450B2C7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Литература  выполняет различные функции в обществе:</a:t>
            </a:r>
          </a:p>
          <a:p>
            <a:r>
              <a:rPr lang="ru-RU" dirty="0"/>
              <a:t>созидательная,</a:t>
            </a:r>
          </a:p>
          <a:p>
            <a:r>
              <a:rPr lang="ru-RU" dirty="0"/>
              <a:t>познавательная,</a:t>
            </a:r>
          </a:p>
          <a:p>
            <a:r>
              <a:rPr lang="ru-RU" dirty="0"/>
              <a:t>воспитательная,</a:t>
            </a:r>
          </a:p>
          <a:p>
            <a:r>
              <a:rPr lang="ru-RU" dirty="0"/>
              <a:t>эстетическая,</a:t>
            </a:r>
          </a:p>
          <a:p>
            <a:r>
              <a:rPr lang="ru-RU" dirty="0"/>
              <a:t>коммуникативная.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BD0B4FD-2C56-5E59-DB30-4E62A6FA4C8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5065" y="2508482"/>
            <a:ext cx="5122361" cy="366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2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B181A7-FE95-60ED-CAC7-E4745F514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Определите функцию литературы: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C21C16F-DDB1-3499-EA67-00728B889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15" y="1612562"/>
            <a:ext cx="4834631" cy="1911874"/>
          </a:xfrm>
          <a:ln w="38100">
            <a:solidFill>
              <a:schemeClr val="accent6"/>
            </a:solidFill>
          </a:ln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/>
              <a:t>Данная функция характеризует стремление к саморазвитию, самосовершенствованию, </a:t>
            </a:r>
            <a:r>
              <a:rPr lang="ru-RU" dirty="0" err="1"/>
              <a:t>самосозиданию</a:t>
            </a:r>
            <a:r>
              <a:rPr lang="ru-RU" dirty="0"/>
              <a:t> в различных сферах.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09C1C0F7-13BF-1C5B-2B9F-5B04200E04E3}"/>
              </a:ext>
            </a:extLst>
          </p:cNvPr>
          <p:cNvSpPr txBox="1">
            <a:spLocks/>
          </p:cNvSpPr>
          <p:nvPr/>
        </p:nvSpPr>
        <p:spPr>
          <a:xfrm>
            <a:off x="6803256" y="1612562"/>
            <a:ext cx="4834631" cy="1644063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Слово в данном случае служит средством сообщения. Данная функция является одной из основных.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4B1E971B-8F4C-AD6D-FD0C-030C2014058B}"/>
              </a:ext>
            </a:extLst>
          </p:cNvPr>
          <p:cNvSpPr txBox="1">
            <a:spLocks/>
          </p:cNvSpPr>
          <p:nvPr/>
        </p:nvSpPr>
        <p:spPr>
          <a:xfrm>
            <a:off x="6803255" y="5245438"/>
            <a:ext cx="4834631" cy="1226814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Литературное произведение приносит удовольствие и занимает досуг.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1AEBFE96-C418-F71A-8406-28CCD4CBAE5B}"/>
              </a:ext>
            </a:extLst>
          </p:cNvPr>
          <p:cNvSpPr txBox="1">
            <a:spLocks/>
          </p:cNvSpPr>
          <p:nvPr/>
        </p:nvSpPr>
        <p:spPr>
          <a:xfrm>
            <a:off x="6803256" y="3671379"/>
            <a:ext cx="4834631" cy="1226814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Данная функция заключается в воздействии литературы на чувства и сознание.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8BA533AB-62A0-2B65-7F54-46EDB9DD225F}"/>
              </a:ext>
            </a:extLst>
          </p:cNvPr>
          <p:cNvSpPr txBox="1">
            <a:spLocks/>
          </p:cNvSpPr>
          <p:nvPr/>
        </p:nvSpPr>
        <p:spPr>
          <a:xfrm>
            <a:off x="554114" y="4046523"/>
            <a:ext cx="4834631" cy="1911874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Способность художественной литературы «обогащать» человека определенными знаниями: о мире, о природе, о людях и т.д.</a:t>
            </a:r>
          </a:p>
        </p:txBody>
      </p:sp>
    </p:spTree>
    <p:extLst>
      <p:ext uri="{BB962C8B-B14F-4D97-AF65-F5344CB8AC3E}">
        <p14:creationId xmlns:p14="http://schemas.microsoft.com/office/powerpoint/2010/main" val="205586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9AE877D-FAE4-3C66-F196-43E6CEFC3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Прочитайте цитаты. Согласны ли вы с ними?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3454217-D12F-4A87-A75D-08EFCA81B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582893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sz="4000" dirty="0"/>
              <a:t>Литература — это совесть общества, его душа. </a:t>
            </a:r>
          </a:p>
          <a:p>
            <a:pPr marL="0" indent="0">
              <a:buNone/>
            </a:pPr>
            <a:endParaRPr lang="ru-RU" sz="4000" dirty="0"/>
          </a:p>
          <a:p>
            <a:pPr marL="0" indent="0">
              <a:buNone/>
            </a:pPr>
            <a:r>
              <a:rPr lang="ru-RU" sz="4000" dirty="0"/>
              <a:t>Д.С. Лихачев.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72372A3-6C14-732E-B093-1695F16CB3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0733" y="1825625"/>
            <a:ext cx="2991548" cy="3870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549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1A129B-4D11-0F75-02AF-CAB56503D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Прочитайте цитаты. Согласны ли вы с ними?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52C8241-5D96-47C3-EDD1-A7C55F4C4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204969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/>
              <a:t>Рассматривая литературу какого бы то ни было народа, невозможно отделить её развитие от развития общества. Это особенно должно относиться к русской литературе. </a:t>
            </a:r>
          </a:p>
          <a:p>
            <a:pPr marL="0" indent="0" algn="just">
              <a:buNone/>
            </a:pPr>
            <a:endParaRPr lang="ru-RU" sz="3600" dirty="0"/>
          </a:p>
          <a:p>
            <a:pPr marL="0" indent="0">
              <a:buNone/>
            </a:pPr>
            <a:r>
              <a:rPr lang="ru-RU" sz="3600" dirty="0"/>
              <a:t>В.Г. Белинский</a:t>
            </a:r>
          </a:p>
          <a:p>
            <a:endParaRPr lang="ru-RU"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036DC5D-8E38-E287-60D2-C499A6B523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8646850" y="1825625"/>
            <a:ext cx="2983048" cy="345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9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2AF57E-DFD5-516A-425E-910A331FC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Составьте мини-рассказ «Мое любимое произведение»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3A0EF14-B056-62EB-984A-E0A950C60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056" y="2207365"/>
            <a:ext cx="10515600" cy="4351338"/>
          </a:xfrm>
        </p:spPr>
        <p:txBody>
          <a:bodyPr/>
          <a:lstStyle/>
          <a:p>
            <a:r>
              <a:rPr lang="ru-RU" dirty="0"/>
              <a:t>Название произведения и автор.</a:t>
            </a:r>
          </a:p>
          <a:p>
            <a:r>
              <a:rPr lang="ru-RU" dirty="0"/>
              <a:t>Жанр (сказка, повесть, стихотворение, рассказ и т.д.).</a:t>
            </a:r>
          </a:p>
          <a:p>
            <a:r>
              <a:rPr lang="ru-RU" dirty="0"/>
              <a:t>О чем это произведение?</a:t>
            </a:r>
          </a:p>
          <a:p>
            <a:r>
              <a:rPr lang="ru-RU" dirty="0"/>
              <a:t>Кто главные герои?</a:t>
            </a:r>
          </a:p>
          <a:p>
            <a:r>
              <a:rPr lang="ru-RU" dirty="0"/>
              <a:t>Какие события с ними происходят?</a:t>
            </a:r>
          </a:p>
          <a:p>
            <a:r>
              <a:rPr lang="ru-RU" dirty="0"/>
              <a:t>Почему выбрал именно это произведение?</a:t>
            </a:r>
          </a:p>
          <a:p>
            <a:r>
              <a:rPr lang="ru-RU" dirty="0"/>
              <a:t>Посоветовал бы прочитать его другу?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7C304FC-AB01-86E0-7422-DBCE375390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024" y="3429000"/>
            <a:ext cx="3534282" cy="335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10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308</Words>
  <Application>Microsoft Office PowerPoint</Application>
  <PresentationFormat>Произвольный</PresentationFormat>
  <Paragraphs>53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Прочитайте определение. Вставьте пропущенное слово.</vt:lpstr>
      <vt:lpstr>Вспомните великих русских писателей и поэтов:</vt:lpstr>
      <vt:lpstr>С.Есенин «Гой ты, Русь»</vt:lpstr>
      <vt:lpstr>Ответьте на вопросы:</vt:lpstr>
      <vt:lpstr>Функции литературы</vt:lpstr>
      <vt:lpstr>Определите функцию литературы:</vt:lpstr>
      <vt:lpstr>Прочитайте цитаты. Согласны ли вы с ними?</vt:lpstr>
      <vt:lpstr>Прочитайте цитаты. Согласны ли вы с ними?</vt:lpstr>
      <vt:lpstr>Составьте мини-рассказ «Мое любимое произведение»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Пользователь</cp:lastModifiedBy>
  <cp:revision>13</cp:revision>
  <dcterms:created xsi:type="dcterms:W3CDTF">2023-01-30T10:21:16Z</dcterms:created>
  <dcterms:modified xsi:type="dcterms:W3CDTF">2023-11-26T10:24:53Z</dcterms:modified>
</cp:coreProperties>
</file>