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81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8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1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87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51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64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49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9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5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8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0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F757E-4DAC-4977-8FED-11C222CAF921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563CE-AFC1-4962-AD0A-29C245C74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7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7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700588" cy="7435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48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задание. </a:t>
            </a:r>
            <a:endParaRPr lang="ru-RU" sz="48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свободное время, можно перед сном, 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прослушать в аудиозаписи былины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богатырях.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После представьте и нарисуйте  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понравившийся былинный сюжет.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усские богатыри (былины и сказки) — Былины. Зачи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30410" y="5759167"/>
            <a:ext cx="609600" cy="609600"/>
          </a:xfrm>
          <a:prstGeom prst="rect">
            <a:avLst/>
          </a:prstGeom>
        </p:spPr>
      </p:pic>
      <p:pic>
        <p:nvPicPr>
          <p:cNvPr id="4" name="Русские богатыри (былины и сказки) — Вольга Всеславьевич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3426" y="5759167"/>
            <a:ext cx="609600" cy="609600"/>
          </a:xfrm>
          <a:prstGeom prst="rect">
            <a:avLst/>
          </a:prstGeom>
        </p:spPr>
      </p:pic>
      <p:pic>
        <p:nvPicPr>
          <p:cNvPr id="5" name="Русские богатыри (былины и сказки) — Святогор-богатырь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40694" y="5759167"/>
            <a:ext cx="609600" cy="609600"/>
          </a:xfrm>
          <a:prstGeom prst="rect">
            <a:avLst/>
          </a:prstGeom>
        </p:spPr>
      </p:pic>
      <p:pic>
        <p:nvPicPr>
          <p:cNvPr id="6" name="Русские Богатыри. Былины и сказки. — Илья Муромец и Соловей-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17962" y="5759167"/>
            <a:ext cx="609600" cy="609600"/>
          </a:xfrm>
          <a:prstGeom prst="rect">
            <a:avLst/>
          </a:prstGeom>
        </p:spPr>
      </p:pic>
      <p:pic>
        <p:nvPicPr>
          <p:cNvPr id="7" name="Русские Богатыри. Былины и сказки. — Как Михайло Казаринов о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04475" y="57591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1000"/>
    </mc:Choice>
    <mc:Fallback xmlns="">
      <p:transition spd="slow" advTm="385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6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465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779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3263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67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4935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87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37338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91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Широкоэкранный</PresentationFormat>
  <Paragraphs>10</Paragraphs>
  <Slides>1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Годарева</dc:creator>
  <cp:lastModifiedBy>Татьяна Годарева</cp:lastModifiedBy>
  <cp:revision>2</cp:revision>
  <dcterms:created xsi:type="dcterms:W3CDTF">2022-03-14T06:22:03Z</dcterms:created>
  <dcterms:modified xsi:type="dcterms:W3CDTF">2022-03-23T12:34:10Z</dcterms:modified>
</cp:coreProperties>
</file>