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6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30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9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4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75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72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31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40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53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2C62D-6FA8-493F-B19E-7E5930918483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47838-05BC-401F-B068-8233CA55C1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8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55" y="808367"/>
            <a:ext cx="5400675" cy="27051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3657"/>
          <a:stretch/>
        </p:blipFill>
        <p:spPr>
          <a:xfrm>
            <a:off x="7096933" y="515518"/>
            <a:ext cx="3743325" cy="3918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762" t="4981" r="29714" b="3602"/>
          <a:stretch/>
        </p:blipFill>
        <p:spPr>
          <a:xfrm>
            <a:off x="8022566" y="4433977"/>
            <a:ext cx="1233577" cy="175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8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0232" cy="676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1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55" r="640"/>
          <a:stretch/>
        </p:blipFill>
        <p:spPr>
          <a:xfrm>
            <a:off x="94890" y="381705"/>
            <a:ext cx="12025223" cy="56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4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2" b="2110"/>
          <a:stretch/>
        </p:blipFill>
        <p:spPr>
          <a:xfrm>
            <a:off x="77638" y="612476"/>
            <a:ext cx="12021907" cy="401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3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3191"/>
          <a:stretch/>
        </p:blipFill>
        <p:spPr>
          <a:xfrm>
            <a:off x="0" y="327805"/>
            <a:ext cx="12102179" cy="471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6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01"/>
          <a:stretch/>
        </p:blipFill>
        <p:spPr>
          <a:xfrm>
            <a:off x="-69011" y="0"/>
            <a:ext cx="12099826" cy="66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3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87"/>
          <a:stretch/>
        </p:blipFill>
        <p:spPr>
          <a:xfrm>
            <a:off x="163902" y="402422"/>
            <a:ext cx="11937781" cy="604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81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2024-02-25T04:55:42Z</dcterms:created>
  <dcterms:modified xsi:type="dcterms:W3CDTF">2024-02-26T21:24:17Z</dcterms:modified>
</cp:coreProperties>
</file>