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1" r:id="rId4"/>
    <p:sldId id="262" r:id="rId5"/>
    <p:sldId id="280" r:id="rId6"/>
    <p:sldId id="279" r:id="rId7"/>
    <p:sldId id="278" r:id="rId8"/>
    <p:sldId id="281" r:id="rId9"/>
    <p:sldId id="282" r:id="rId10"/>
    <p:sldId id="277" r:id="rId11"/>
    <p:sldId id="283" r:id="rId12"/>
    <p:sldId id="276" r:id="rId13"/>
    <p:sldId id="284" r:id="rId14"/>
    <p:sldId id="275" r:id="rId15"/>
    <p:sldId id="274" r:id="rId16"/>
    <p:sldId id="285" r:id="rId17"/>
    <p:sldId id="273" r:id="rId18"/>
    <p:sldId id="272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39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Чушкова" userId="90e189947f9d1630" providerId="LiveId" clId="{CBF04335-54C4-4328-9D83-AB09759633BB}"/>
    <pc:docChg chg="undo custSel addSld modSld">
      <pc:chgData name="Елена Чушкова" userId="90e189947f9d1630" providerId="LiveId" clId="{CBF04335-54C4-4328-9D83-AB09759633BB}" dt="2023-02-19T04:46:46.939" v="198" actId="14100"/>
      <pc:docMkLst>
        <pc:docMk/>
      </pc:docMkLst>
      <pc:sldChg chg="addSp delSp modSp new mod">
        <pc:chgData name="Елена Чушкова" userId="90e189947f9d1630" providerId="LiveId" clId="{CBF04335-54C4-4328-9D83-AB09759633BB}" dt="2023-02-19T04:35:42.411" v="73" actId="14100"/>
        <pc:sldMkLst>
          <pc:docMk/>
          <pc:sldMk cId="3913148376" sldId="256"/>
        </pc:sldMkLst>
        <pc:spChg chg="mod">
          <ac:chgData name="Елена Чушкова" userId="90e189947f9d1630" providerId="LiveId" clId="{CBF04335-54C4-4328-9D83-AB09759633BB}" dt="2023-02-19T04:35:37.396" v="72" actId="14100"/>
          <ac:spMkLst>
            <pc:docMk/>
            <pc:sldMk cId="3913148376" sldId="256"/>
            <ac:spMk id="2" creationId="{91169BD1-4910-4711-A482-30CBCD1F7BCA}"/>
          </ac:spMkLst>
        </pc:spChg>
        <pc:spChg chg="del mod">
          <ac:chgData name="Елена Чушкова" userId="90e189947f9d1630" providerId="LiveId" clId="{CBF04335-54C4-4328-9D83-AB09759633BB}" dt="2023-02-19T04:28:15.142" v="2" actId="478"/>
          <ac:spMkLst>
            <pc:docMk/>
            <pc:sldMk cId="3913148376" sldId="256"/>
            <ac:spMk id="3" creationId="{8AE80E17-1664-4E42-A787-D488BAC67D60}"/>
          </ac:spMkLst>
        </pc:spChg>
        <pc:picChg chg="add mod">
          <ac:chgData name="Елена Чушкова" userId="90e189947f9d1630" providerId="LiveId" clId="{CBF04335-54C4-4328-9D83-AB09759633BB}" dt="2023-02-19T04:35:42.411" v="73" actId="14100"/>
          <ac:picMkLst>
            <pc:docMk/>
            <pc:sldMk cId="3913148376" sldId="256"/>
            <ac:picMk id="5" creationId="{1A8D4FBE-F743-4319-A86D-030E6C16DA7F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2:40.117" v="34" actId="1440"/>
        <pc:sldMkLst>
          <pc:docMk/>
          <pc:sldMk cId="59484908" sldId="257"/>
        </pc:sldMkLst>
        <pc:spChg chg="del mod">
          <ac:chgData name="Елена Чушкова" userId="90e189947f9d1630" providerId="LiveId" clId="{CBF04335-54C4-4328-9D83-AB09759633BB}" dt="2023-02-19T04:30:08.086" v="15" actId="478"/>
          <ac:spMkLst>
            <pc:docMk/>
            <pc:sldMk cId="59484908" sldId="257"/>
            <ac:spMk id="2" creationId="{2F520695-7672-453C-8403-4E4D9C7D6D73}"/>
          </ac:spMkLst>
        </pc:spChg>
        <pc:spChg chg="del mod">
          <ac:chgData name="Елена Чушкова" userId="90e189947f9d1630" providerId="LiveId" clId="{CBF04335-54C4-4328-9D83-AB09759633BB}" dt="2023-02-19T04:30:11.372" v="17" actId="478"/>
          <ac:spMkLst>
            <pc:docMk/>
            <pc:sldMk cId="59484908" sldId="257"/>
            <ac:spMk id="3" creationId="{8C374AB1-1C1A-498F-AAE5-6B8B1D8C32D1}"/>
          </ac:spMkLst>
        </pc:spChg>
        <pc:picChg chg="add mod">
          <ac:chgData name="Елена Чушкова" userId="90e189947f9d1630" providerId="LiveId" clId="{CBF04335-54C4-4328-9D83-AB09759633BB}" dt="2023-02-19T04:32:40.117" v="34" actId="1440"/>
          <ac:picMkLst>
            <pc:docMk/>
            <pc:sldMk cId="59484908" sldId="257"/>
            <ac:picMk id="5" creationId="{E321E151-595A-4C60-9B49-F12F1D251335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2:28.507" v="33" actId="1440"/>
        <pc:sldMkLst>
          <pc:docMk/>
          <pc:sldMk cId="2285016215" sldId="258"/>
        </pc:sldMkLst>
        <pc:spChg chg="del mod">
          <ac:chgData name="Елена Чушкова" userId="90e189947f9d1630" providerId="LiveId" clId="{CBF04335-54C4-4328-9D83-AB09759633BB}" dt="2023-02-19T04:31:25.022" v="25" actId="478"/>
          <ac:spMkLst>
            <pc:docMk/>
            <pc:sldMk cId="2285016215" sldId="258"/>
            <ac:spMk id="2" creationId="{40CE62D3-BA86-4942-ACE3-F8E868291FCE}"/>
          </ac:spMkLst>
        </pc:spChg>
        <pc:spChg chg="del mod">
          <ac:chgData name="Елена Чушкова" userId="90e189947f9d1630" providerId="LiveId" clId="{CBF04335-54C4-4328-9D83-AB09759633BB}" dt="2023-02-19T04:31:27.383" v="27" actId="478"/>
          <ac:spMkLst>
            <pc:docMk/>
            <pc:sldMk cId="2285016215" sldId="258"/>
            <ac:spMk id="3" creationId="{30796BBA-1851-42C7-812C-0A4EF9A3713F}"/>
          </ac:spMkLst>
        </pc:spChg>
        <pc:picChg chg="add mod">
          <ac:chgData name="Елена Чушкова" userId="90e189947f9d1630" providerId="LiveId" clId="{CBF04335-54C4-4328-9D83-AB09759633BB}" dt="2023-02-19T04:32:28.507" v="33" actId="1440"/>
          <ac:picMkLst>
            <pc:docMk/>
            <pc:sldMk cId="2285016215" sldId="258"/>
            <ac:picMk id="5" creationId="{911E5E19-7EFB-4075-B66B-FA8B43FEC6E6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3:23.442" v="44" actId="14100"/>
        <pc:sldMkLst>
          <pc:docMk/>
          <pc:sldMk cId="742043193" sldId="259"/>
        </pc:sldMkLst>
        <pc:spChg chg="del mod">
          <ac:chgData name="Елена Чушкова" userId="90e189947f9d1630" providerId="LiveId" clId="{CBF04335-54C4-4328-9D83-AB09759633BB}" dt="2023-02-19T04:32:57.597" v="39" actId="478"/>
          <ac:spMkLst>
            <pc:docMk/>
            <pc:sldMk cId="742043193" sldId="259"/>
            <ac:spMk id="2" creationId="{57288A5B-B907-4327-8B79-6F57C9F00AB3}"/>
          </ac:spMkLst>
        </pc:spChg>
        <pc:spChg chg="del mod">
          <ac:chgData name="Елена Чушкова" userId="90e189947f9d1630" providerId="LiveId" clId="{CBF04335-54C4-4328-9D83-AB09759633BB}" dt="2023-02-19T04:32:50.640" v="37" actId="478"/>
          <ac:spMkLst>
            <pc:docMk/>
            <pc:sldMk cId="742043193" sldId="259"/>
            <ac:spMk id="3" creationId="{E2A838B8-5320-4F85-829E-10407CDF1C2C}"/>
          </ac:spMkLst>
        </pc:spChg>
        <pc:picChg chg="add mod">
          <ac:chgData name="Елена Чушкова" userId="90e189947f9d1630" providerId="LiveId" clId="{CBF04335-54C4-4328-9D83-AB09759633BB}" dt="2023-02-19T04:33:23.442" v="44" actId="14100"/>
          <ac:picMkLst>
            <pc:docMk/>
            <pc:sldMk cId="742043193" sldId="259"/>
            <ac:picMk id="5" creationId="{6834FFD0-A04E-4FFE-92EB-11633C19FBE3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4:17.817" v="54" actId="14100"/>
        <pc:sldMkLst>
          <pc:docMk/>
          <pc:sldMk cId="3959659818" sldId="260"/>
        </pc:sldMkLst>
        <pc:spChg chg="del mod">
          <ac:chgData name="Елена Чушкова" userId="90e189947f9d1630" providerId="LiveId" clId="{CBF04335-54C4-4328-9D83-AB09759633BB}" dt="2023-02-19T04:33:38.122" v="49" actId="478"/>
          <ac:spMkLst>
            <pc:docMk/>
            <pc:sldMk cId="3959659818" sldId="260"/>
            <ac:spMk id="2" creationId="{BBA92FEC-FE70-4BF9-8297-EBCF94811F35}"/>
          </ac:spMkLst>
        </pc:spChg>
        <pc:spChg chg="del mod">
          <ac:chgData name="Елена Чушкова" userId="90e189947f9d1630" providerId="LiveId" clId="{CBF04335-54C4-4328-9D83-AB09759633BB}" dt="2023-02-19T04:33:33.898" v="47" actId="478"/>
          <ac:spMkLst>
            <pc:docMk/>
            <pc:sldMk cId="3959659818" sldId="260"/>
            <ac:spMk id="3" creationId="{4EC7398A-B6B7-431F-9006-E33BBD8DFE90}"/>
          </ac:spMkLst>
        </pc:spChg>
        <pc:picChg chg="add mod">
          <ac:chgData name="Елена Чушкова" userId="90e189947f9d1630" providerId="LiveId" clId="{CBF04335-54C4-4328-9D83-AB09759633BB}" dt="2023-02-19T04:34:17.817" v="54" actId="14100"/>
          <ac:picMkLst>
            <pc:docMk/>
            <pc:sldMk cId="3959659818" sldId="260"/>
            <ac:picMk id="5" creationId="{7FF38D62-53BE-49A2-B60D-B3BA37D2753E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6:52.107" v="77" actId="14100"/>
        <pc:sldMkLst>
          <pc:docMk/>
          <pc:sldMk cId="238077033" sldId="261"/>
        </pc:sldMkLst>
        <pc:spChg chg="del mod">
          <ac:chgData name="Елена Чушкова" userId="90e189947f9d1630" providerId="LiveId" clId="{CBF04335-54C4-4328-9D83-AB09759633BB}" dt="2023-02-19T04:34:42.698" v="59" actId="478"/>
          <ac:spMkLst>
            <pc:docMk/>
            <pc:sldMk cId="238077033" sldId="261"/>
            <ac:spMk id="2" creationId="{50E7725F-1886-4B43-B377-272786308661}"/>
          </ac:spMkLst>
        </pc:spChg>
        <pc:spChg chg="del mod">
          <ac:chgData name="Елена Чушкова" userId="90e189947f9d1630" providerId="LiveId" clId="{CBF04335-54C4-4328-9D83-AB09759633BB}" dt="2023-02-19T04:34:37.657" v="57" actId="478"/>
          <ac:spMkLst>
            <pc:docMk/>
            <pc:sldMk cId="238077033" sldId="261"/>
            <ac:spMk id="3" creationId="{6BF8FB58-90E1-4A94-B52D-A9D21FB2ADD9}"/>
          </ac:spMkLst>
        </pc:spChg>
        <pc:picChg chg="add mod">
          <ac:chgData name="Елена Чушкова" userId="90e189947f9d1630" providerId="LiveId" clId="{CBF04335-54C4-4328-9D83-AB09759633BB}" dt="2023-02-19T04:36:52.107" v="77" actId="14100"/>
          <ac:picMkLst>
            <pc:docMk/>
            <pc:sldMk cId="238077033" sldId="261"/>
            <ac:picMk id="5" creationId="{BFE9091B-73C4-4CBE-A95C-83C8A53223B2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7:54.680" v="88" actId="14100"/>
        <pc:sldMkLst>
          <pc:docMk/>
          <pc:sldMk cId="1400939388" sldId="262"/>
        </pc:sldMkLst>
        <pc:spChg chg="del mod">
          <ac:chgData name="Елена Чушкова" userId="90e189947f9d1630" providerId="LiveId" clId="{CBF04335-54C4-4328-9D83-AB09759633BB}" dt="2023-02-19T04:37:08.111" v="82" actId="478"/>
          <ac:spMkLst>
            <pc:docMk/>
            <pc:sldMk cId="1400939388" sldId="262"/>
            <ac:spMk id="2" creationId="{17C1A2F4-ABB1-4ED8-904A-AF8BBBFB5169}"/>
          </ac:spMkLst>
        </pc:spChg>
        <pc:spChg chg="del mod">
          <ac:chgData name="Елена Чушкова" userId="90e189947f9d1630" providerId="LiveId" clId="{CBF04335-54C4-4328-9D83-AB09759633BB}" dt="2023-02-19T04:37:04.496" v="80" actId="478"/>
          <ac:spMkLst>
            <pc:docMk/>
            <pc:sldMk cId="1400939388" sldId="262"/>
            <ac:spMk id="3" creationId="{649D0CA2-BFD7-4DE3-BCD5-4EA94B3A1C23}"/>
          </ac:spMkLst>
        </pc:spChg>
        <pc:picChg chg="add mod">
          <ac:chgData name="Елена Чушкова" userId="90e189947f9d1630" providerId="LiveId" clId="{CBF04335-54C4-4328-9D83-AB09759633BB}" dt="2023-02-19T04:37:54.680" v="88" actId="14100"/>
          <ac:picMkLst>
            <pc:docMk/>
            <pc:sldMk cId="1400939388" sldId="262"/>
            <ac:picMk id="5" creationId="{DE0163D4-2E50-454D-A5C7-DD0F02419377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38:43.665" v="104" actId="14100"/>
        <pc:sldMkLst>
          <pc:docMk/>
          <pc:sldMk cId="3541149662" sldId="263"/>
        </pc:sldMkLst>
        <pc:spChg chg="del mod">
          <ac:chgData name="Елена Чушкова" userId="90e189947f9d1630" providerId="LiveId" clId="{CBF04335-54C4-4328-9D83-AB09759633BB}" dt="2023-02-19T04:38:06.894" v="93" actId="478"/>
          <ac:spMkLst>
            <pc:docMk/>
            <pc:sldMk cId="3541149662" sldId="263"/>
            <ac:spMk id="2" creationId="{6FF32B80-C97A-4CCB-9EAF-0F61ED022B6D}"/>
          </ac:spMkLst>
        </pc:spChg>
        <pc:spChg chg="del mod">
          <ac:chgData name="Елена Чушкова" userId="90e189947f9d1630" providerId="LiveId" clId="{CBF04335-54C4-4328-9D83-AB09759633BB}" dt="2023-02-19T04:38:03.521" v="91" actId="478"/>
          <ac:spMkLst>
            <pc:docMk/>
            <pc:sldMk cId="3541149662" sldId="263"/>
            <ac:spMk id="3" creationId="{7ADC51D6-7D08-4481-934C-67ED68341200}"/>
          </ac:spMkLst>
        </pc:spChg>
        <pc:picChg chg="add mod">
          <ac:chgData name="Елена Чушкова" userId="90e189947f9d1630" providerId="LiveId" clId="{CBF04335-54C4-4328-9D83-AB09759633BB}" dt="2023-02-19T04:38:43.665" v="104" actId="14100"/>
          <ac:picMkLst>
            <pc:docMk/>
            <pc:sldMk cId="3541149662" sldId="263"/>
            <ac:picMk id="5" creationId="{7D289FB2-1BAC-4012-8FA1-3A342536F215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0:49.515" v="126" actId="14100"/>
        <pc:sldMkLst>
          <pc:docMk/>
          <pc:sldMk cId="379584943" sldId="264"/>
        </pc:sldMkLst>
        <pc:spChg chg="del mod">
          <ac:chgData name="Елена Чушкова" userId="90e189947f9d1630" providerId="LiveId" clId="{CBF04335-54C4-4328-9D83-AB09759633BB}" dt="2023-02-19T04:39:12.265" v="109" actId="478"/>
          <ac:spMkLst>
            <pc:docMk/>
            <pc:sldMk cId="379584943" sldId="264"/>
            <ac:spMk id="2" creationId="{1AF74479-055A-4876-B650-DFEDC07564E7}"/>
          </ac:spMkLst>
        </pc:spChg>
        <pc:spChg chg="del mod">
          <ac:chgData name="Елена Чушкова" userId="90e189947f9d1630" providerId="LiveId" clId="{CBF04335-54C4-4328-9D83-AB09759633BB}" dt="2023-02-19T04:39:08.674" v="107" actId="478"/>
          <ac:spMkLst>
            <pc:docMk/>
            <pc:sldMk cId="379584943" sldId="264"/>
            <ac:spMk id="3" creationId="{8FE9BF62-64CA-474C-9ACF-8EDAEC5869B7}"/>
          </ac:spMkLst>
        </pc:spChg>
        <pc:picChg chg="add del mod">
          <ac:chgData name="Елена Чушкова" userId="90e189947f9d1630" providerId="LiveId" clId="{CBF04335-54C4-4328-9D83-AB09759633BB}" dt="2023-02-19T04:40:16.459" v="121" actId="478"/>
          <ac:picMkLst>
            <pc:docMk/>
            <pc:sldMk cId="379584943" sldId="264"/>
            <ac:picMk id="5" creationId="{89B53A0A-1ECE-4E55-AAA3-D8876845E05F}"/>
          </ac:picMkLst>
        </pc:picChg>
        <pc:picChg chg="add mod">
          <ac:chgData name="Елена Чушкова" userId="90e189947f9d1630" providerId="LiveId" clId="{CBF04335-54C4-4328-9D83-AB09759633BB}" dt="2023-02-19T04:40:49.515" v="126" actId="14100"/>
          <ac:picMkLst>
            <pc:docMk/>
            <pc:sldMk cId="379584943" sldId="264"/>
            <ac:picMk id="7" creationId="{B3C2880E-5CAA-4C40-B776-00AB57339BBA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0:00.529" v="120" actId="14100"/>
        <pc:sldMkLst>
          <pc:docMk/>
          <pc:sldMk cId="1132209081" sldId="265"/>
        </pc:sldMkLst>
        <pc:spChg chg="del mod">
          <ac:chgData name="Елена Чушкова" userId="90e189947f9d1630" providerId="LiveId" clId="{CBF04335-54C4-4328-9D83-AB09759633BB}" dt="2023-02-19T04:39:34.744" v="115" actId="478"/>
          <ac:spMkLst>
            <pc:docMk/>
            <pc:sldMk cId="1132209081" sldId="265"/>
            <ac:spMk id="2" creationId="{672B1C49-9D18-4EC0-AB68-FA678E246C10}"/>
          </ac:spMkLst>
        </pc:spChg>
        <pc:spChg chg="del mod">
          <ac:chgData name="Елена Чушкова" userId="90e189947f9d1630" providerId="LiveId" clId="{CBF04335-54C4-4328-9D83-AB09759633BB}" dt="2023-02-19T04:39:29.967" v="113" actId="478"/>
          <ac:spMkLst>
            <pc:docMk/>
            <pc:sldMk cId="1132209081" sldId="265"/>
            <ac:spMk id="3" creationId="{222C8614-0107-48B7-BC23-ED225AD0378A}"/>
          </ac:spMkLst>
        </pc:spChg>
        <pc:picChg chg="add mod">
          <ac:chgData name="Елена Чушкова" userId="90e189947f9d1630" providerId="LiveId" clId="{CBF04335-54C4-4328-9D83-AB09759633BB}" dt="2023-02-19T04:40:00.529" v="120" actId="14100"/>
          <ac:picMkLst>
            <pc:docMk/>
            <pc:sldMk cId="1132209081" sldId="265"/>
            <ac:picMk id="5" creationId="{B011B291-BB62-48A7-952F-FE1FA0C235B4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2:09.499" v="137" actId="14100"/>
        <pc:sldMkLst>
          <pc:docMk/>
          <pc:sldMk cId="3291282383" sldId="266"/>
        </pc:sldMkLst>
        <pc:spChg chg="del mod">
          <ac:chgData name="Елена Чушкова" userId="90e189947f9d1630" providerId="LiveId" clId="{CBF04335-54C4-4328-9D83-AB09759633BB}" dt="2023-02-19T04:41:21.761" v="131" actId="478"/>
          <ac:spMkLst>
            <pc:docMk/>
            <pc:sldMk cId="3291282383" sldId="266"/>
            <ac:spMk id="2" creationId="{00C80116-755E-4137-A1BE-56FB909C7F97}"/>
          </ac:spMkLst>
        </pc:spChg>
        <pc:spChg chg="del mod">
          <ac:chgData name="Елена Чушкова" userId="90e189947f9d1630" providerId="LiveId" clId="{CBF04335-54C4-4328-9D83-AB09759633BB}" dt="2023-02-19T04:41:17.723" v="129" actId="478"/>
          <ac:spMkLst>
            <pc:docMk/>
            <pc:sldMk cId="3291282383" sldId="266"/>
            <ac:spMk id="3" creationId="{5F0D7980-6DEC-4D69-A667-B8C0D00F3380}"/>
          </ac:spMkLst>
        </pc:spChg>
        <pc:picChg chg="add mod">
          <ac:chgData name="Елена Чушкова" userId="90e189947f9d1630" providerId="LiveId" clId="{CBF04335-54C4-4328-9D83-AB09759633BB}" dt="2023-02-19T04:42:09.499" v="137" actId="14100"/>
          <ac:picMkLst>
            <pc:docMk/>
            <pc:sldMk cId="3291282383" sldId="266"/>
            <ac:picMk id="5" creationId="{8A76602E-7071-42E7-A7FC-721C9058ACA2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3:05.795" v="152" actId="14100"/>
        <pc:sldMkLst>
          <pc:docMk/>
          <pc:sldMk cId="422660707" sldId="267"/>
        </pc:sldMkLst>
        <pc:spChg chg="del mod">
          <ac:chgData name="Елена Чушкова" userId="90e189947f9d1630" providerId="LiveId" clId="{CBF04335-54C4-4328-9D83-AB09759633BB}" dt="2023-02-19T04:42:43.235" v="143" actId="478"/>
          <ac:spMkLst>
            <pc:docMk/>
            <pc:sldMk cId="422660707" sldId="267"/>
            <ac:spMk id="2" creationId="{7A336CDA-F713-4E1C-9D36-A9C25867FFED}"/>
          </ac:spMkLst>
        </pc:spChg>
        <pc:spChg chg="del mod">
          <ac:chgData name="Елена Чушкова" userId="90e189947f9d1630" providerId="LiveId" clId="{CBF04335-54C4-4328-9D83-AB09759633BB}" dt="2023-02-19T04:42:46.827" v="146" actId="478"/>
          <ac:spMkLst>
            <pc:docMk/>
            <pc:sldMk cId="422660707" sldId="267"/>
            <ac:spMk id="3" creationId="{34D2303B-4D82-4BC1-BC5C-90566C8E35A0}"/>
          </ac:spMkLst>
        </pc:spChg>
        <pc:picChg chg="add mod">
          <ac:chgData name="Елена Чушкова" userId="90e189947f9d1630" providerId="LiveId" clId="{CBF04335-54C4-4328-9D83-AB09759633BB}" dt="2023-02-19T04:43:05.795" v="152" actId="14100"/>
          <ac:picMkLst>
            <pc:docMk/>
            <pc:sldMk cId="422660707" sldId="267"/>
            <ac:picMk id="5" creationId="{B7B3A160-FF36-4041-8DCA-DEA6041CB16F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3:39.155" v="162" actId="14100"/>
        <pc:sldMkLst>
          <pc:docMk/>
          <pc:sldMk cId="4073065959" sldId="268"/>
        </pc:sldMkLst>
        <pc:spChg chg="del mod">
          <ac:chgData name="Елена Чушкова" userId="90e189947f9d1630" providerId="LiveId" clId="{CBF04335-54C4-4328-9D83-AB09759633BB}" dt="2023-02-19T04:43:19.484" v="156" actId="478"/>
          <ac:spMkLst>
            <pc:docMk/>
            <pc:sldMk cId="4073065959" sldId="268"/>
            <ac:spMk id="2" creationId="{759C78E6-2C97-4C69-8DAD-62D56F671ABC}"/>
          </ac:spMkLst>
        </pc:spChg>
        <pc:spChg chg="del mod">
          <ac:chgData name="Елена Чушкова" userId="90e189947f9d1630" providerId="LiveId" clId="{CBF04335-54C4-4328-9D83-AB09759633BB}" dt="2023-02-19T04:43:17.362" v="154" actId="478"/>
          <ac:spMkLst>
            <pc:docMk/>
            <pc:sldMk cId="4073065959" sldId="268"/>
            <ac:spMk id="3" creationId="{7D10E68B-21A9-47FC-95CE-083D69244D9F}"/>
          </ac:spMkLst>
        </pc:spChg>
        <pc:picChg chg="add mod">
          <ac:chgData name="Елена Чушкова" userId="90e189947f9d1630" providerId="LiveId" clId="{CBF04335-54C4-4328-9D83-AB09759633BB}" dt="2023-02-19T04:43:39.155" v="162" actId="14100"/>
          <ac:picMkLst>
            <pc:docMk/>
            <pc:sldMk cId="4073065959" sldId="268"/>
            <ac:picMk id="5" creationId="{8B58DF56-AC3D-44EC-BFA6-9DAA8B2957F4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4:06.835" v="172" actId="14100"/>
        <pc:sldMkLst>
          <pc:docMk/>
          <pc:sldMk cId="1052244509" sldId="269"/>
        </pc:sldMkLst>
        <pc:spChg chg="del mod">
          <ac:chgData name="Елена Чушкова" userId="90e189947f9d1630" providerId="LiveId" clId="{CBF04335-54C4-4328-9D83-AB09759633BB}" dt="2023-02-19T04:43:49.433" v="166" actId="478"/>
          <ac:spMkLst>
            <pc:docMk/>
            <pc:sldMk cId="1052244509" sldId="269"/>
            <ac:spMk id="2" creationId="{CB226B8D-D0E6-473A-975D-71162BCCF1F4}"/>
          </ac:spMkLst>
        </pc:spChg>
        <pc:spChg chg="del mod">
          <ac:chgData name="Елена Чушкова" userId="90e189947f9d1630" providerId="LiveId" clId="{CBF04335-54C4-4328-9D83-AB09759633BB}" dt="2023-02-19T04:43:47.619" v="164" actId="478"/>
          <ac:spMkLst>
            <pc:docMk/>
            <pc:sldMk cId="1052244509" sldId="269"/>
            <ac:spMk id="3" creationId="{99748626-A05C-4414-B626-C3A2F57DBD56}"/>
          </ac:spMkLst>
        </pc:spChg>
        <pc:picChg chg="add mod">
          <ac:chgData name="Елена Чушкова" userId="90e189947f9d1630" providerId="LiveId" clId="{CBF04335-54C4-4328-9D83-AB09759633BB}" dt="2023-02-19T04:44:06.835" v="172" actId="14100"/>
          <ac:picMkLst>
            <pc:docMk/>
            <pc:sldMk cId="1052244509" sldId="269"/>
            <ac:picMk id="5" creationId="{D9B36A88-1D05-4F02-BF9D-C6D136A35A28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4:56.514" v="187" actId="14100"/>
        <pc:sldMkLst>
          <pc:docMk/>
          <pc:sldMk cId="380976946" sldId="270"/>
        </pc:sldMkLst>
        <pc:spChg chg="del mod">
          <ac:chgData name="Елена Чушкова" userId="90e189947f9d1630" providerId="LiveId" clId="{CBF04335-54C4-4328-9D83-AB09759633BB}" dt="2023-02-19T04:44:21.143" v="176" actId="478"/>
          <ac:spMkLst>
            <pc:docMk/>
            <pc:sldMk cId="380976946" sldId="270"/>
            <ac:spMk id="2" creationId="{DBE5A309-6AD0-48F8-8458-FBC23171B0BC}"/>
          </ac:spMkLst>
        </pc:spChg>
        <pc:spChg chg="del mod">
          <ac:chgData name="Елена Чушкова" userId="90e189947f9d1630" providerId="LiveId" clId="{CBF04335-54C4-4328-9D83-AB09759633BB}" dt="2023-02-19T04:44:18.853" v="174" actId="478"/>
          <ac:spMkLst>
            <pc:docMk/>
            <pc:sldMk cId="380976946" sldId="270"/>
            <ac:spMk id="3" creationId="{4F1CE8E4-1016-4930-9B1D-80AEAA075E95}"/>
          </ac:spMkLst>
        </pc:spChg>
        <pc:picChg chg="add mod">
          <ac:chgData name="Елена Чушкова" userId="90e189947f9d1630" providerId="LiveId" clId="{CBF04335-54C4-4328-9D83-AB09759633BB}" dt="2023-02-19T04:44:56.514" v="187" actId="14100"/>
          <ac:picMkLst>
            <pc:docMk/>
            <pc:sldMk cId="380976946" sldId="270"/>
            <ac:picMk id="5" creationId="{BCB61175-8880-4D00-8027-CD16E13DF4BA}"/>
          </ac:picMkLst>
        </pc:picChg>
      </pc:sldChg>
      <pc:sldChg chg="addSp delSp modSp new mod">
        <pc:chgData name="Елена Чушкова" userId="90e189947f9d1630" providerId="LiveId" clId="{CBF04335-54C4-4328-9D83-AB09759633BB}" dt="2023-02-19T04:46:46.939" v="198" actId="14100"/>
        <pc:sldMkLst>
          <pc:docMk/>
          <pc:sldMk cId="1849006479" sldId="271"/>
        </pc:sldMkLst>
        <pc:spChg chg="del mod">
          <ac:chgData name="Елена Чушкова" userId="90e189947f9d1630" providerId="LiveId" clId="{CBF04335-54C4-4328-9D83-AB09759633BB}" dt="2023-02-19T04:46:24.824" v="192" actId="478"/>
          <ac:spMkLst>
            <pc:docMk/>
            <pc:sldMk cId="1849006479" sldId="271"/>
            <ac:spMk id="2" creationId="{A129A3DF-A5A4-4AB8-BC43-1317265BBE86}"/>
          </ac:spMkLst>
        </pc:spChg>
        <pc:spChg chg="del mod">
          <ac:chgData name="Елена Чушкова" userId="90e189947f9d1630" providerId="LiveId" clId="{CBF04335-54C4-4328-9D83-AB09759633BB}" dt="2023-02-19T04:46:22.840" v="190" actId="478"/>
          <ac:spMkLst>
            <pc:docMk/>
            <pc:sldMk cId="1849006479" sldId="271"/>
            <ac:spMk id="3" creationId="{4B861979-6C19-4E40-9690-A27DD241FC11}"/>
          </ac:spMkLst>
        </pc:spChg>
        <pc:picChg chg="add mod">
          <ac:chgData name="Елена Чушкова" userId="90e189947f9d1630" providerId="LiveId" clId="{CBF04335-54C4-4328-9D83-AB09759633BB}" dt="2023-02-19T04:46:46.939" v="198" actId="14100"/>
          <ac:picMkLst>
            <pc:docMk/>
            <pc:sldMk cId="1849006479" sldId="271"/>
            <ac:picMk id="5" creationId="{5ED97D5F-23B1-4F05-B74B-316A7D3A9BF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72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16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15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2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3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29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05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58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5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833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6A461B8-981A-4E85-A3F8-20E7B53F80B3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4E75EB7-51D9-4349-AD58-0CB059169CC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156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169BD1-4910-4711-A482-30CBCD1F7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58952"/>
            <a:ext cx="7438292" cy="462194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Взаимовлияние культур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A8D4FBE-F743-4319-A86D-030E6C16D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292" y="758952"/>
            <a:ext cx="4589585" cy="534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4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FF38D62-53BE-49A2-B60D-B3BA37D27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77" y="571500"/>
            <a:ext cx="10163908" cy="5195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59659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FE9091B-73C4-4CBE-A95C-83C8A5322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7" y="571500"/>
            <a:ext cx="10709031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8077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E0163D4-2E50-454D-A5C7-DD0F02419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1" y="382351"/>
            <a:ext cx="10665069" cy="6093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093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67094"/>
            <a:ext cx="11931162" cy="3880952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Взаимодействие культур является неотъемлемой частью современного мира и обусловлено множеством факторов, которые могут как способствовать обогащению и взаимопониманию, так и привести к конфликтам и непониманию.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289FB2-1BAC-4012-8FA1-3A342536F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92" y="-1"/>
            <a:ext cx="12200792" cy="2954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66235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130061"/>
            <a:ext cx="12192000" cy="3222609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Взаимодействие культур – это процесс взаимного влияния и обмена между различными культурами. В современном мире, где границы стираются и коммуникация становится все более легкой, взаимодействие культур становится все более значимым и неотъемлемым явлением. В этой лекции мы рассмотрим определение взаимодействия культур, факторы, влияющие на него, различные типы взаимодействия, а также положительные и отрицательные аспекты этого процесса. Мы также рассмотрим примеры взаимодействия культур в современном мире и обсудим их значение и последствия.</a:t>
            </a:r>
            <a:endParaRPr lang="ru-RU" sz="2800" dirty="0"/>
          </a:p>
        </p:txBody>
      </p:sp>
      <p:pic>
        <p:nvPicPr>
          <p:cNvPr id="2050" name="Picture 2" descr="https://balticnews.ru/wp-content/uploads/1_unleashing-the-true-potential-of-collaboration-with-the-clou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318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85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Определение взаимодействия культур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131" y="1845733"/>
            <a:ext cx="12112869" cy="4757289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Взаимодействие культур – это процесс взаимного влияния и обмена между различными культурными группами или сообществами. Оно возникает, когда люди из разных культур вступают в контакт друг с другом и начинают обмениваться идеями, ценностями, знаниями, традициями и другими аспектами своей культуры.</a:t>
            </a:r>
          </a:p>
          <a:p>
            <a:r>
              <a:rPr lang="ru-RU" sz="2400" dirty="0"/>
              <a:t>Взаимодействие культур может происходить на разных уровнях – от индивидуального общения между людьми до международных культурных обменов. Оно может происходить как в рамках одной страны или региона, так и на глобальном уровне.</a:t>
            </a:r>
          </a:p>
          <a:p>
            <a:r>
              <a:rPr lang="ru-RU" sz="2400" dirty="0"/>
              <a:t>Взаимодействие культур может иметь различные формы, такие как адаптация, интеграция, ассимиляция, аккультурация и синкретизм. Оно может происходить как планомерно и осознанно, так и случайно и непреднамеренно.</a:t>
            </a:r>
          </a:p>
          <a:p>
            <a:r>
              <a:rPr lang="ru-RU" sz="2400" dirty="0"/>
              <a:t>Взаимодействие культур имеет важное значение для развития общества и индивидуального развития людей. Оно способствует расширению культурных горизонтов, обогащению знаний и опыта, развитию толерантности и уважения к различиям.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330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1095"/>
            <a:ext cx="6893169" cy="1450757"/>
          </a:xfrm>
        </p:spPr>
        <p:txBody>
          <a:bodyPr/>
          <a:lstStyle/>
          <a:p>
            <a:r>
              <a:rPr lang="ru-RU" b="1" dirty="0"/>
              <a:t>Факторы, влияющие на взаимодействие 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735015"/>
            <a:ext cx="6559062" cy="4533899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dirty="0"/>
              <a:t>Взаимодействие культур является сложным и многогранным процессом, который зависит от различных факторов. Вот некоторые из них:</a:t>
            </a:r>
          </a:p>
          <a:p>
            <a:pPr>
              <a:lnSpc>
                <a:spcPct val="120000"/>
              </a:lnSpc>
            </a:pPr>
            <a:r>
              <a:rPr lang="ru-RU" b="1" dirty="0"/>
              <a:t>Географическое расположение</a:t>
            </a:r>
          </a:p>
          <a:p>
            <a:pPr>
              <a:lnSpc>
                <a:spcPct val="120000"/>
              </a:lnSpc>
            </a:pPr>
            <a:r>
              <a:rPr lang="ru-RU" dirty="0"/>
              <a:t>Географическое расположение региона или страны может существенно влиять на взаимодействие культур. Близость к другим культурам или границам может способствовать обмену и взаимопроникновению идей, традиций и обычаев.</a:t>
            </a:r>
          </a:p>
          <a:p>
            <a:endParaRPr lang="ru-RU" dirty="0"/>
          </a:p>
        </p:txBody>
      </p:sp>
      <p:pic>
        <p:nvPicPr>
          <p:cNvPr id="3074" name="Picture 2" descr="https://acostamerch.ru/upload/iblock/6f8/3n4wz28kqmhs4s4xmz2j6j0trdl3u10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723" y="0"/>
            <a:ext cx="5703278" cy="635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317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Факторы, влияющие на взаимодействие 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ru-RU" b="1" dirty="0"/>
              <a:t>Исторические связи</a:t>
            </a:r>
          </a:p>
          <a:p>
            <a:pPr>
              <a:lnSpc>
                <a:spcPct val="120000"/>
              </a:lnSpc>
            </a:pPr>
            <a:r>
              <a:rPr lang="ru-RU" dirty="0"/>
              <a:t>Исторические связи между различными культурами могут оказывать влияние на их взаимодействие. Например, колониальное прошлое может привести к сохранению и распространению культурных элементов колонизаторов в колонизированных странах.</a:t>
            </a:r>
          </a:p>
          <a:p>
            <a:pPr>
              <a:lnSpc>
                <a:spcPct val="120000"/>
              </a:lnSpc>
            </a:pPr>
            <a:r>
              <a:rPr lang="ru-RU" b="1" dirty="0"/>
              <a:t>Технологический прогресс</a:t>
            </a:r>
          </a:p>
          <a:p>
            <a:pPr>
              <a:lnSpc>
                <a:spcPct val="120000"/>
              </a:lnSpc>
            </a:pPr>
            <a:r>
              <a:rPr lang="ru-RU" dirty="0"/>
              <a:t>Технологический прогресс, особенно в области транспорта и связи, существенно усиливает взаимодействие культур. Быстрая и легкая доступность к информации и коммуникациям позволяет людям из разных культур взаимодействовать и обмениваться идеями и знаниями.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80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207369" cy="170570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Факторы, влияющие на взаимодействие 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" y="1845734"/>
            <a:ext cx="11131062" cy="443197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800" b="1" dirty="0" smtClean="0"/>
              <a:t>Миграция </a:t>
            </a:r>
            <a:r>
              <a:rPr lang="ru-RU" sz="2800" b="1" dirty="0"/>
              <a:t>и международная торговля</a:t>
            </a:r>
          </a:p>
          <a:p>
            <a:pPr>
              <a:lnSpc>
                <a:spcPct val="120000"/>
              </a:lnSpc>
            </a:pPr>
            <a:r>
              <a:rPr lang="ru-RU" dirty="0"/>
              <a:t>Миграция и международная торговля также играют важную роль в взаимодействии культур. Переселенцы и иммигранты приносят с собой свои культурные традиции и обычаи, которые могут влиять на местное население. Торговля также способствует обмену товарами и идеями между различными культурами.</a:t>
            </a:r>
          </a:p>
          <a:p>
            <a:pPr>
              <a:lnSpc>
                <a:spcPct val="120000"/>
              </a:lnSpc>
            </a:pPr>
            <a:r>
              <a:rPr lang="ru-RU" b="1" dirty="0"/>
              <a:t>Политические и экономические отношения</a:t>
            </a:r>
          </a:p>
          <a:p>
            <a:pPr>
              <a:lnSpc>
                <a:spcPct val="120000"/>
              </a:lnSpc>
            </a:pPr>
            <a:r>
              <a:rPr lang="ru-RU" dirty="0"/>
              <a:t>Политические и экономические отношения между странами и регионами могут оказывать влияние на взаимодействие культур. Например, дипломатические отношения и сотрудничество между странами могут способствовать обмену культурными программами и инициативами.</a:t>
            </a:r>
          </a:p>
          <a:p>
            <a:pPr>
              <a:lnSpc>
                <a:spcPct val="120000"/>
              </a:lnSpc>
            </a:pPr>
            <a:endParaRPr lang="ru-RU" sz="2800" dirty="0"/>
          </a:p>
        </p:txBody>
      </p:sp>
      <p:pic>
        <p:nvPicPr>
          <p:cNvPr id="4098" name="Picture 2" descr="https://acostamerch.ru/upload/iblock/6f8/3n4wz28kqmhs4s4xmz2j6j0trdl3u10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623" y="0"/>
            <a:ext cx="3074377" cy="243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239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Факторы, влияющие на взаимодействие 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6710" y="1845734"/>
            <a:ext cx="5109851" cy="45025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b="1" dirty="0"/>
              <a:t>Религия и язык</a:t>
            </a:r>
          </a:p>
          <a:p>
            <a:pPr>
              <a:lnSpc>
                <a:spcPct val="120000"/>
              </a:lnSpc>
            </a:pPr>
            <a:r>
              <a:rPr lang="ru-RU" dirty="0"/>
              <a:t>Религия и язык также играют важную роль в взаимодействии культур. Религиозные верования и обряды могут влиять на культурные практики и традиции. Язык является средством коммуникации и передачи культурных ценностей и знаний.</a:t>
            </a:r>
          </a:p>
          <a:p>
            <a:pPr>
              <a:lnSpc>
                <a:spcPct val="120000"/>
              </a:lnSpc>
            </a:pPr>
            <a:r>
              <a:rPr lang="ru-RU" dirty="0"/>
              <a:t>Все эти факторы взаимодействуют и влияют на процесс взаимодействия культур, формируя уникальные комбинации и синтез новых культурных элементов.</a:t>
            </a:r>
          </a:p>
          <a:p>
            <a:endParaRPr lang="ru-RU" dirty="0"/>
          </a:p>
        </p:txBody>
      </p:sp>
      <p:pic>
        <p:nvPicPr>
          <p:cNvPr id="5122" name="Picture 2" descr="https://avatars.mds.yandex.net/i?id=f59dc0c2a2eae77624298a17e9c0fa26fe7756fd-8310669-images-thumbs&amp;ref=rim&amp;n=33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0" y="249701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bogatyr.club/uploads/posts/2023-02/1677236631_bogatyr-club-p-informatsionnaya-kultura-cheloveka-fon-vko-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5765"/>
            <a:ext cx="4306711" cy="24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941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Типы взаимодействия культур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45733"/>
            <a:ext cx="12192000" cy="4475935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Типы взаимодействия культур</a:t>
            </a:r>
          </a:p>
          <a:p>
            <a:r>
              <a:rPr lang="ru-RU" sz="7200" b="1" dirty="0"/>
              <a:t>Аккультурация</a:t>
            </a:r>
          </a:p>
          <a:p>
            <a:r>
              <a:rPr lang="ru-RU" sz="7200" dirty="0"/>
              <a:t>Аккультурация – это процесс, при котором одна культура принимает и адаптирует элементы другой культуры. В результате аккультурации происходит смешение и синтез культурных элементов, что может привести к появлению новых традиций, обычаев и идентичности. Например, когда иммигранты приезжают в новую страну, они могут принять некоторые аспекты местной культуры и интегрироваться в нее.</a:t>
            </a:r>
          </a:p>
          <a:p>
            <a:r>
              <a:rPr lang="ru-RU" sz="7200" b="1" dirty="0"/>
              <a:t>Ассимиляция</a:t>
            </a:r>
          </a:p>
          <a:p>
            <a:r>
              <a:rPr lang="ru-RU" sz="7200" dirty="0"/>
              <a:t>Ассимиляция – это процесс, при котором одна культура полностью поглощает и абсорбирует другую культуру. В результате ассимиляции культурные элементы и традиции менее доминирующей культуры могут исчезнуть или стать частью доминирующей культуры. Например, когда колонизаторы приходят в новую территорию и принуждают местное население принять их язык, религию и обычаи.</a:t>
            </a:r>
          </a:p>
          <a:p>
            <a:r>
              <a:rPr lang="ru-RU" sz="7200" b="1" dirty="0" err="1"/>
              <a:t>Мультикультурализм</a:t>
            </a:r>
            <a:endParaRPr lang="ru-RU" sz="7200" b="1" dirty="0"/>
          </a:p>
          <a:p>
            <a:r>
              <a:rPr lang="ru-RU" sz="7200" dirty="0" err="1"/>
              <a:t>Мультикультурализм</a:t>
            </a:r>
            <a:r>
              <a:rPr lang="ru-RU" sz="7200" dirty="0"/>
              <a:t> – это подход, при котором различные культуры сосуществуют в рамках одного общества, сохраняя свою уникальность и взаимодействуя друг с другом. В </a:t>
            </a:r>
            <a:r>
              <a:rPr lang="ru-RU" sz="7200" dirty="0" err="1"/>
              <a:t>мультикультурном</a:t>
            </a:r>
            <a:r>
              <a:rPr lang="ru-RU" sz="7200" dirty="0"/>
              <a:t> обществе признается и ценится разнообразие культурных выражений, языков, религий и традиций. Например, в некоторых городах мира можно найти разнообразные рестораны, музеи и фестивали, представляющие различные культуры.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027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Типы взаимодействия культур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Глобализация</a:t>
            </a:r>
          </a:p>
          <a:p>
            <a:r>
              <a:rPr lang="ru-RU" dirty="0"/>
              <a:t>Глобализация – это процесс, при котором культуры становятся все более взаимосвязанными и влияют друг на друга в результате развития технологий, коммуникаций и международных связей. Глобализация может приводить к распространению культурных продуктов, идей и ценностей по всему миру. Например, популярная музыка, фильмы и мода могут стать доступными и популярными в разных странах благодаря глобализации.</a:t>
            </a:r>
          </a:p>
          <a:p>
            <a:r>
              <a:rPr lang="ru-RU" b="1" dirty="0"/>
              <a:t>Культурный империализм</a:t>
            </a:r>
          </a:p>
          <a:p>
            <a:r>
              <a:rPr lang="ru-RU" dirty="0"/>
              <a:t>Культурный империализм – это процесс, при котором одна культура доминирует над другими культурами и навязывает свои ценности, обычаи и язык. Культурный империализм может возникать в результате политического, экономического или военного влияния. Например, во время колониальной эпохи европейские страны распространяли свою культуру и язык в колониях.</a:t>
            </a:r>
          </a:p>
          <a:p>
            <a:r>
              <a:rPr lang="ru-RU" dirty="0"/>
              <a:t>Эти типы взаимодействия культур представляют различные сценарии и последствия, которые могут возникнуть при контакте и взаимодействии разных культур. Важно понимать, что взаимодействие культур может быть как позитивным, способствующим обогащению и разнообразию, так и негативным, приводящим к конфликтам и потере культурной идентичности.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776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842738" cy="175846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Положительные и отрицательные аспекты взаимодействия культур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5441"/>
            <a:ext cx="8669215" cy="516173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Положительные аспекты:</a:t>
            </a:r>
          </a:p>
          <a:p>
            <a:r>
              <a:rPr lang="ru-RU" dirty="0"/>
              <a:t>1. Обогащение культурного наследия: Взаимодействие культур может привести к обогащению культурного наследия каждой из них. Культуры могут обмениваться идеями, традициями, искусством и языком, что способствует разнообразию и расширению культурного богатства.</a:t>
            </a:r>
          </a:p>
          <a:p>
            <a:r>
              <a:rPr lang="ru-RU" dirty="0"/>
              <a:t>2. Развитие толерантности и понимания: Взаимодействие культур способствует развитию толерантности и понимания между людьми разных культур. Когда мы узнаем о других культурах, мы начинаем понимать и уважать их ценности, традиции и обычаи.</a:t>
            </a:r>
          </a:p>
          <a:p>
            <a:r>
              <a:rPr lang="ru-RU" dirty="0"/>
              <a:t>3. Расширение горизонтов: Взаимодействие культур позволяет нам расширить свои горизонты и узнать о новых и интересных вещах. Мы можем изучать и понимать различные способы мышления, образ жизни и искусство, что помогает нам стать более открытыми и гибкими в своих взглядах и представлениях.</a:t>
            </a:r>
          </a:p>
          <a:p>
            <a:r>
              <a:rPr lang="ru-RU" b="1" dirty="0"/>
              <a:t>Отрицательные аспекты:</a:t>
            </a:r>
          </a:p>
          <a:p>
            <a:r>
              <a:rPr lang="ru-RU" dirty="0"/>
              <a:t>1. Культурная ассимиляция: Взаимодействие культур может привести к культурной ассимиляции, когда одна культура подавляет или замещает другую. Это может привести к потере культурной идентичности и разрушению традиций и ценностей.</a:t>
            </a:r>
          </a:p>
          <a:p>
            <a:r>
              <a:rPr lang="ru-RU" dirty="0"/>
              <a:t>2. Культурный конфликт: Взаимодействие культур может вызывать конфликты и напряженность между разными группами людей. Различия в ценностях, обычаях и верованиях могут привести к непониманию и конфликтам, которые могут быть сложными для разрешения.</a:t>
            </a:r>
          </a:p>
          <a:p>
            <a:r>
              <a:rPr lang="ru-RU" dirty="0"/>
              <a:t>3. Культурная </a:t>
            </a:r>
            <a:r>
              <a:rPr lang="ru-RU" dirty="0" err="1"/>
              <a:t>аппроприация</a:t>
            </a:r>
            <a:r>
              <a:rPr lang="ru-RU" dirty="0"/>
              <a:t>: Взаимодействие культур может привести к культурной </a:t>
            </a:r>
            <a:r>
              <a:rPr lang="ru-RU" dirty="0" err="1"/>
              <a:t>аппроприации</a:t>
            </a:r>
            <a:r>
              <a:rPr lang="ru-RU" dirty="0"/>
              <a:t>, когда элементы одной культуры без должного уважения и понимания используются или присваиваются другой культурой. Это может быть оскорбительным и унизительным для тех, кто принадлежит культуре, из которой были заимствованы элементы.</a:t>
            </a:r>
          </a:p>
          <a:p>
            <a:r>
              <a:rPr lang="ru-RU" dirty="0"/>
              <a:t>В целом, взаимодействие культур имеет как положительные, так и отрицательные аспекты. Важно стремиться к взаимопониманию, уважению и равноправному обмену, чтобы создать гармоничное и взаимовыгодное взаимодействие между разными культурами.</a:t>
            </a:r>
          </a:p>
          <a:p>
            <a:endParaRPr lang="ru-RU" dirty="0"/>
          </a:p>
        </p:txBody>
      </p:sp>
      <p:pic>
        <p:nvPicPr>
          <p:cNvPr id="6146" name="Picture 2" descr="https://cdn.culture.ru/images/cedf5d97-d3eb-50e9-a649-6b74c0b25bc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855" y="-123092"/>
            <a:ext cx="3067475" cy="300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873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Примеры взаимодействия культур в современном мире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78169"/>
            <a:ext cx="12192000" cy="54600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i="1" dirty="0"/>
              <a:t>В современном мире взаимодействие культур происходит на разных уровнях и в разных сферах жизни. Вот несколько примеров такого взаимодействия:</a:t>
            </a:r>
          </a:p>
          <a:p>
            <a:pPr>
              <a:lnSpc>
                <a:spcPct val="100000"/>
              </a:lnSpc>
            </a:pPr>
            <a:r>
              <a:rPr lang="ru-RU" sz="1800" b="1" i="1" dirty="0"/>
              <a:t>Кулинария</a:t>
            </a:r>
          </a:p>
          <a:p>
            <a:pPr>
              <a:lnSpc>
                <a:spcPct val="100000"/>
              </a:lnSpc>
            </a:pPr>
            <a:r>
              <a:rPr lang="ru-RU" sz="1800" b="1" i="1" dirty="0"/>
              <a:t>Кулинарные традиции разных культур смешиваются и влияют друг на друга. Например, в Азии популярными стали суши и роллы, которые имеют свои корни в японской кухне, но стали популярными и в других странах. Также можно увидеть влияние итальянской пасты и пиццы на кухню разных стран.</a:t>
            </a:r>
          </a:p>
          <a:p>
            <a:pPr>
              <a:lnSpc>
                <a:spcPct val="100000"/>
              </a:lnSpc>
            </a:pPr>
            <a:r>
              <a:rPr lang="ru-RU" sz="1800" b="1" i="1" dirty="0"/>
              <a:t>Музыка</a:t>
            </a:r>
          </a:p>
          <a:p>
            <a:pPr>
              <a:lnSpc>
                <a:spcPct val="100000"/>
              </a:lnSpc>
            </a:pPr>
            <a:r>
              <a:rPr lang="ru-RU" sz="1800" b="1" i="1" dirty="0"/>
              <a:t>Музыка является универсальным языком, который объединяет людей разных культур. В современном мире музыкальные жанры и стили смешиваются и взаимодействуют друг с другом. Например, в популярной музыке можно услышать элементы латинской, африканской, азиатской и других культурных традиций</a:t>
            </a:r>
            <a:r>
              <a:rPr lang="ru-RU" sz="1800" b="1" i="1" dirty="0" smtClean="0"/>
              <a:t>.</a:t>
            </a:r>
            <a:endParaRPr lang="ru-RU" sz="1800" b="1" i="1" dirty="0"/>
          </a:p>
        </p:txBody>
      </p:sp>
    </p:spTree>
    <p:extLst>
      <p:ext uri="{BB962C8B-B14F-4D97-AF65-F5344CB8AC3E}">
        <p14:creationId xmlns:p14="http://schemas.microsoft.com/office/powerpoint/2010/main" val="805529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Примеры взаимодействия культур в современном мире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ru-RU" b="1" i="1" dirty="0"/>
              <a:t>Мода</a:t>
            </a:r>
          </a:p>
          <a:p>
            <a:pPr>
              <a:lnSpc>
                <a:spcPct val="100000"/>
              </a:lnSpc>
            </a:pPr>
            <a:r>
              <a:rPr lang="ru-RU" b="1" i="1" dirty="0"/>
              <a:t>Мода является отражением культурных тенденций и взаимодействия. В современном мире можно увидеть, как элементы одной культуры влияют на модные тренды других культур. Например, традиционные африканские узоры и ткани стали популярными в западной моде, а элементы западной моды, такие как джинсы и футболки, стали частью гардероба людей во многих странах.</a:t>
            </a:r>
          </a:p>
          <a:p>
            <a:pPr>
              <a:lnSpc>
                <a:spcPct val="100000"/>
              </a:lnSpc>
            </a:pPr>
            <a:r>
              <a:rPr lang="ru-RU" b="1" i="1" dirty="0"/>
              <a:t>Искусство</a:t>
            </a:r>
          </a:p>
          <a:p>
            <a:pPr>
              <a:lnSpc>
                <a:spcPct val="100000"/>
              </a:lnSpc>
            </a:pPr>
            <a:r>
              <a:rPr lang="ru-RU" b="1" i="1" dirty="0"/>
              <a:t>Искусство является еще одной сферой, где происходит взаимодействие культур. Художники и художницы могут черпать вдохновение из разных культурных традиций и создавать новые и уникальные произведения искусства. Например, современные художники могут сочетать элементы традиционной японской живописи с современными техниками и стилями.</a:t>
            </a:r>
          </a:p>
          <a:p>
            <a:pPr>
              <a:lnSpc>
                <a:spcPct val="100000"/>
              </a:lnSpc>
            </a:pPr>
            <a:r>
              <a:rPr lang="ru-RU" b="1" i="1" dirty="0"/>
              <a:t>Это лишь некоторые примеры взаимодействия культур в современном мире. Взаимодействие культур является непрерывным процессом, который формирует и изменяет нашу современную мировую культуру.</a:t>
            </a:r>
          </a:p>
          <a:p>
            <a:pPr>
              <a:lnSpc>
                <a:spcPct val="100000"/>
              </a:lnSpc>
            </a:pP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361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Таблица сравнения взаимодействия культур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030610"/>
              </p:ext>
            </p:extLst>
          </p:nvPr>
        </p:nvGraphicFramePr>
        <p:xfrm>
          <a:off x="26377" y="1178170"/>
          <a:ext cx="12165623" cy="5943091"/>
        </p:xfrm>
        <a:graphic>
          <a:graphicData uri="http://schemas.openxmlformats.org/drawingml/2006/table">
            <a:tbl>
              <a:tblPr/>
              <a:tblGrid>
                <a:gridCol w="4078655"/>
                <a:gridCol w="4043484"/>
                <a:gridCol w="4043484"/>
              </a:tblGrid>
              <a:tr h="44168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Аспект</a:t>
                      </a:r>
                    </a:p>
                  </a:txBody>
                  <a:tcPr marL="24439" marR="24439" marT="24439" marB="24439" anchor="b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B4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Положительные аспекты</a:t>
                      </a:r>
                    </a:p>
                  </a:txBody>
                  <a:tcPr marL="24439" marR="24439" marT="24439" marB="24439" anchor="b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52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Отрицательные аспекты</a:t>
                      </a:r>
                    </a:p>
                  </a:txBody>
                  <a:tcPr marL="24439" marR="24439" marT="24439" marB="24439" anchor="b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B4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6047"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Обмен идеями и знаниями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Расширение кругозора, обогащение культурного наследия, развитие творческого мышления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Потеря уникальности культуры, искажение исторических фактов, конфликты из-за различия в ценностях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746047"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Торговля и экономическое сотрудничество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Развитие экономики, обмен товарами и услугами, создание рабочих мест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Неравенство в экономическом развитии, эксплуатация ресурсов, потеря рабочих мест в одной культуре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6047"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Миграция и межкультурное общение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Расширение культурного разнообразия, обмен опытом, создание новых культурных гибридов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Конфликты из-за различия в ценностях, дискриминация, потеря идентичности</a:t>
                      </a:r>
                    </a:p>
                  </a:txBody>
                  <a:tcPr marL="24439" marR="24439" marT="24439" marB="24439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438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ytimg.com/vi/l6J63nuH5SU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346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3462857"/>
            <a:ext cx="12191999" cy="2850020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>
                <a:solidFill>
                  <a:srgbClr val="FF0000"/>
                </a:solidFill>
                <a:latin typeface="+mj-lt"/>
              </a:rPr>
              <a:t>Взаимодействие культур является </a:t>
            </a:r>
            <a:r>
              <a:rPr lang="ru-RU" sz="2800" b="1" dirty="0">
                <a:solidFill>
                  <a:srgbClr val="FF0000"/>
                </a:solidFill>
                <a:latin typeface="+mj-lt"/>
              </a:rPr>
              <a:t>неотъемлемой частью современного мира. Оно происходит под влиянием различных </a:t>
            </a:r>
            <a:r>
              <a:rPr lang="ru-RU" sz="2800" dirty="0">
                <a:solidFill>
                  <a:srgbClr val="FF0000"/>
                </a:solidFill>
                <a:latin typeface="+mj-lt"/>
              </a:rPr>
              <a:t>факторов, таких как миграция, туризм, медиа и технологии. Взаимодействие культур может иметь как положительные, так и отрицательные аспекты. С одной стороны, оно способствует обмену знаниями, опытом и развитию толерантности. С другой стороны, оно может приводить к культурной ассимиляции и потере уникальности культурных традиций. В современном мире мы наблюдаем множество примеров взаимодействия культур, которые влияют на нашу жизнь и формируют нашу идентичность. Понимание и уважение к различным культурам являются важными аспектами современного общества, которые помогают нам строить гармоничные отношения и сотрудничество на международном уровне.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807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ED97D5F-23B1-4F05-B74B-316A7D3A9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4108"/>
            <a:ext cx="10621107" cy="5838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900647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</TotalTime>
  <Words>1633</Words>
  <Application>Microsoft Office PowerPoint</Application>
  <PresentationFormat>Произвольный</PresentationFormat>
  <Paragraphs>76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Ретро</vt:lpstr>
      <vt:lpstr>Взаимовлияние культур</vt:lpstr>
      <vt:lpstr>Презентация PowerPoint</vt:lpstr>
      <vt:lpstr>Презентация PowerPoint</vt:lpstr>
      <vt:lpstr>Презентация PowerPoint</vt:lpstr>
      <vt:lpstr>Взаимодействие культур является неотъемлемой частью современного мира и обусловлено множеством факторов, которые могут как способствовать обогащению и взаимопониманию, так и привести к конфликтам и непониманию. </vt:lpstr>
      <vt:lpstr>Презентация PowerPoint</vt:lpstr>
      <vt:lpstr>Определение взаимодействия культур </vt:lpstr>
      <vt:lpstr>Факторы, влияющие на взаимодействие культур</vt:lpstr>
      <vt:lpstr>Факторы, влияющие на взаимодействие культур</vt:lpstr>
      <vt:lpstr>Факторы, влияющие на взаимодействие культур</vt:lpstr>
      <vt:lpstr>Факторы, влияющие на взаимодействие культур</vt:lpstr>
      <vt:lpstr>Типы взаимодействия культур </vt:lpstr>
      <vt:lpstr>Типы взаимодействия культур </vt:lpstr>
      <vt:lpstr>Положительные и отрицательные аспекты взаимодействия культур </vt:lpstr>
      <vt:lpstr>Примеры взаимодействия культур в современном мире </vt:lpstr>
      <vt:lpstr>Примеры взаимодействия культур в современном мире</vt:lpstr>
      <vt:lpstr>Таблица сравнения взаимодействия культур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Взаимовлияние культур</dc:title>
  <dc:creator>Елена Чушкова</dc:creator>
  <cp:lastModifiedBy>Пользователь Windows</cp:lastModifiedBy>
  <cp:revision>6</cp:revision>
  <dcterms:created xsi:type="dcterms:W3CDTF">2023-02-19T04:28:08Z</dcterms:created>
  <dcterms:modified xsi:type="dcterms:W3CDTF">2024-02-14T13:54:10Z</dcterms:modified>
</cp:coreProperties>
</file>