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88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09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17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17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51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88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78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8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4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02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3C5EE-BBA3-4369-A291-3A175F872E7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0D2A-49EE-4985-B63E-3ECDC8900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26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Регионы России. </a:t>
            </a:r>
            <a:b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Культурное многообразие.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45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167"/>
            <a:ext cx="12209543" cy="331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55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240"/>
            <a:ext cx="12209496" cy="532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0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" y="101244"/>
            <a:ext cx="12036454" cy="675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5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2" y="467304"/>
            <a:ext cx="12193842" cy="512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1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73" y="-1974"/>
            <a:ext cx="11986727" cy="69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5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" y="522514"/>
            <a:ext cx="12185193" cy="47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773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Широкоэкранный</PresentationFormat>
  <Paragraphs>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         Регионы России.   Культурное многообразие.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Годарева</dc:creator>
  <cp:lastModifiedBy>Татьяна Годарева</cp:lastModifiedBy>
  <cp:revision>3</cp:revision>
  <dcterms:created xsi:type="dcterms:W3CDTF">2024-02-28T06:27:25Z</dcterms:created>
  <dcterms:modified xsi:type="dcterms:W3CDTF">2024-02-28T06:35:21Z</dcterms:modified>
</cp:coreProperties>
</file>