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7" r:id="rId2"/>
    <p:sldId id="258" r:id="rId3"/>
    <p:sldId id="319" r:id="rId4"/>
    <p:sldId id="260" r:id="rId5"/>
    <p:sldId id="262" r:id="rId6"/>
    <p:sldId id="263" r:id="rId7"/>
    <p:sldId id="265" r:id="rId8"/>
    <p:sldId id="312" r:id="rId9"/>
    <p:sldId id="267" r:id="rId10"/>
    <p:sldId id="268" r:id="rId11"/>
    <p:sldId id="273" r:id="rId12"/>
    <p:sldId id="271" r:id="rId13"/>
    <p:sldId id="272"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8" r:id="rId28"/>
    <p:sldId id="289" r:id="rId29"/>
    <p:sldId id="290" r:id="rId30"/>
    <p:sldId id="291" r:id="rId31"/>
    <p:sldId id="292" r:id="rId32"/>
    <p:sldId id="293" r:id="rId33"/>
    <p:sldId id="294" r:id="rId34"/>
    <p:sldId id="295" r:id="rId35"/>
    <p:sldId id="296" r:id="rId36"/>
    <p:sldId id="297" r:id="rId37"/>
    <p:sldId id="315" r:id="rId38"/>
    <p:sldId id="298" r:id="rId39"/>
    <p:sldId id="299" r:id="rId40"/>
    <p:sldId id="300" r:id="rId41"/>
    <p:sldId id="301" r:id="rId42"/>
    <p:sldId id="302" r:id="rId43"/>
    <p:sldId id="303" r:id="rId44"/>
    <p:sldId id="310" r:id="rId45"/>
    <p:sldId id="309" r:id="rId46"/>
    <p:sldId id="304" r:id="rId47"/>
    <p:sldId id="305" r:id="rId48"/>
    <p:sldId id="307" r:id="rId49"/>
    <p:sldId id="318" r:id="rId50"/>
    <p:sldId id="311" r:id="rId5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15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18E750-5E6B-4DF2-8F1D-D381A2BF47D2}" type="doc">
      <dgm:prSet loTypeId="urn:microsoft.com/office/officeart/2005/8/layout/radial1" loCatId="relationship" qsTypeId="urn:microsoft.com/office/officeart/2005/8/quickstyle/simple1" qsCatId="simple" csTypeId="urn:microsoft.com/office/officeart/2005/8/colors/accent1_2" csCatId="accent1"/>
      <dgm:spPr/>
    </dgm:pt>
    <dgm:pt modelId="{8A231EE6-B197-4D01-A2BC-699654AAE80C}">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chemeClr val="tx1"/>
              </a:solidFill>
              <a:effectLst/>
              <a:latin typeface="Arial" panose="020B0604020202020204" pitchFamily="34" charset="0"/>
            </a:rPr>
            <a:t> </a:t>
          </a:r>
        </a:p>
      </dgm:t>
    </dgm:pt>
    <dgm:pt modelId="{C7E39550-653B-48D9-A977-1DFC0E834C28}" type="parTrans" cxnId="{99B34785-B0ED-41B6-A181-56F9905AA16E}">
      <dgm:prSet/>
      <dgm:spPr/>
      <dgm:t>
        <a:bodyPr/>
        <a:lstStyle/>
        <a:p>
          <a:endParaRPr lang="ru-RU"/>
        </a:p>
      </dgm:t>
    </dgm:pt>
    <dgm:pt modelId="{119CC743-C266-466B-8104-03AFCF30C001}" type="sibTrans" cxnId="{99B34785-B0ED-41B6-A181-56F9905AA16E}">
      <dgm:prSet/>
      <dgm:spPr/>
      <dgm:t>
        <a:bodyPr/>
        <a:lstStyle/>
        <a:p>
          <a:endParaRPr lang="ru-RU"/>
        </a:p>
      </dgm:t>
    </dgm:pt>
    <dgm:pt modelId="{545FD82E-7A2D-4CEC-BC09-3E6E662EAD2A}">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Любит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свою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родину </a:t>
          </a:r>
        </a:p>
      </dgm:t>
    </dgm:pt>
    <dgm:pt modelId="{BC2F352C-2924-4E63-8751-80C9647B7A14}" type="parTrans" cxnId="{64C1A2FD-48E6-44DA-817C-E7850E89FAEB}">
      <dgm:prSet/>
      <dgm:spPr/>
      <dgm:t>
        <a:bodyPr/>
        <a:lstStyle/>
        <a:p>
          <a:endParaRPr lang="ru-RU"/>
        </a:p>
      </dgm:t>
    </dgm:pt>
    <dgm:pt modelId="{CBC3B5B7-0AB7-464D-B9BE-B88AB56F6A2F}" type="sibTrans" cxnId="{64C1A2FD-48E6-44DA-817C-E7850E89FAEB}">
      <dgm:prSet/>
      <dgm:spPr/>
      <dgm:t>
        <a:bodyPr/>
        <a:lstStyle/>
        <a:p>
          <a:endParaRPr lang="ru-RU"/>
        </a:p>
      </dgm:t>
    </dgm:pt>
    <dgm:pt modelId="{DF809A96-EB1C-4D74-9B67-A06B85CC4432}">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Знает</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 историю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своей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страны</a:t>
          </a:r>
        </a:p>
      </dgm:t>
    </dgm:pt>
    <dgm:pt modelId="{60956F31-6334-4D0A-BA9F-2B589DA50827}" type="parTrans" cxnId="{B4113835-E6F7-4BE9-A429-A0A89FF88F64}">
      <dgm:prSet/>
      <dgm:spPr/>
      <dgm:t>
        <a:bodyPr/>
        <a:lstStyle/>
        <a:p>
          <a:endParaRPr lang="ru-RU"/>
        </a:p>
      </dgm:t>
    </dgm:pt>
    <dgm:pt modelId="{AC38F732-4660-4E8C-87AF-1022044E573E}" type="sibTrans" cxnId="{B4113835-E6F7-4BE9-A429-A0A89FF88F64}">
      <dgm:prSet/>
      <dgm:spPr/>
      <dgm:t>
        <a:bodyPr/>
        <a:lstStyle/>
        <a:p>
          <a:endParaRPr lang="ru-RU"/>
        </a:p>
      </dgm:t>
    </dgm:pt>
    <dgm:pt modelId="{1CA07F9C-940D-4381-A0B2-A0F658CA284F}">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Гордится</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 своей</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 родиной</a:t>
          </a:r>
        </a:p>
      </dgm:t>
    </dgm:pt>
    <dgm:pt modelId="{1C089533-2B98-492B-A9EA-75DB7963DBB9}" type="parTrans" cxnId="{FE5F75B5-40BD-40CA-B434-7FF8263E6C90}">
      <dgm:prSet/>
      <dgm:spPr/>
      <dgm:t>
        <a:bodyPr/>
        <a:lstStyle/>
        <a:p>
          <a:endParaRPr lang="ru-RU"/>
        </a:p>
      </dgm:t>
    </dgm:pt>
    <dgm:pt modelId="{2B9FB9FE-76AB-40C4-9758-4832A73032D1}" type="sibTrans" cxnId="{FE5F75B5-40BD-40CA-B434-7FF8263E6C90}">
      <dgm:prSet/>
      <dgm:spPr/>
      <dgm:t>
        <a:bodyPr/>
        <a:lstStyle/>
        <a:p>
          <a:endParaRPr lang="ru-RU"/>
        </a:p>
      </dgm:t>
    </dgm:pt>
    <dgm:pt modelId="{EA4AC487-BF57-4373-9FAD-5C7A37FC5A83}">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Знает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свой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родной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язык</a:t>
          </a:r>
        </a:p>
      </dgm:t>
    </dgm:pt>
    <dgm:pt modelId="{24019663-E517-4838-BF8D-088EA767CB8F}" type="parTrans" cxnId="{6A515F56-1B54-4A8C-B949-C259D40B702B}">
      <dgm:prSet/>
      <dgm:spPr/>
      <dgm:t>
        <a:bodyPr/>
        <a:lstStyle/>
        <a:p>
          <a:endParaRPr lang="ru-RU"/>
        </a:p>
      </dgm:t>
    </dgm:pt>
    <dgm:pt modelId="{C538543B-C5F4-420B-942F-0644C38FFB30}" type="sibTrans" cxnId="{6A515F56-1B54-4A8C-B949-C259D40B702B}">
      <dgm:prSet/>
      <dgm:spPr/>
      <dgm:t>
        <a:bodyPr/>
        <a:lstStyle/>
        <a:p>
          <a:endParaRPr lang="ru-RU"/>
        </a:p>
      </dgm:t>
    </dgm:pt>
    <dgm:pt modelId="{93D9E58C-87C5-40DE-BB4A-D76B413116A8}">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Любит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и охраняет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природу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родного края</a:t>
          </a:r>
        </a:p>
      </dgm:t>
    </dgm:pt>
    <dgm:pt modelId="{4C91A700-8726-445A-979F-CF6D1B4AAC3C}" type="parTrans" cxnId="{AA13D642-CE0C-4AD8-A509-06470FEAC4F2}">
      <dgm:prSet/>
      <dgm:spPr/>
      <dgm:t>
        <a:bodyPr/>
        <a:lstStyle/>
        <a:p>
          <a:endParaRPr lang="ru-RU"/>
        </a:p>
      </dgm:t>
    </dgm:pt>
    <dgm:pt modelId="{47D265F1-A3AB-4C40-8E55-E62035B5B817}" type="sibTrans" cxnId="{AA13D642-CE0C-4AD8-A509-06470FEAC4F2}">
      <dgm:prSet/>
      <dgm:spPr/>
      <dgm:t>
        <a:bodyPr/>
        <a:lstStyle/>
        <a:p>
          <a:endParaRPr lang="ru-RU"/>
        </a:p>
      </dgm:t>
    </dgm:pt>
    <dgm:pt modelId="{22091703-A8E6-499D-8D87-D9C28496EAC2}">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Знает</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государст-</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венную</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символику</a:t>
          </a:r>
        </a:p>
      </dgm:t>
    </dgm:pt>
    <dgm:pt modelId="{E9793D0E-4B50-4EC4-B97E-DD89AC4E9BDB}" type="parTrans" cxnId="{EE090559-9A27-4962-B238-B7D36889F38F}">
      <dgm:prSet/>
      <dgm:spPr/>
      <dgm:t>
        <a:bodyPr/>
        <a:lstStyle/>
        <a:p>
          <a:endParaRPr lang="ru-RU"/>
        </a:p>
      </dgm:t>
    </dgm:pt>
    <dgm:pt modelId="{BA7186BB-3747-467D-AC9B-A8CB4A9E00D2}" type="sibTrans" cxnId="{EE090559-9A27-4962-B238-B7D36889F38F}">
      <dgm:prSet/>
      <dgm:spPr/>
      <dgm:t>
        <a:bodyPr/>
        <a:lstStyle/>
        <a:p>
          <a:endParaRPr lang="ru-RU"/>
        </a:p>
      </dgm:t>
    </dgm:pt>
    <dgm:pt modelId="{590D9B24-3F0F-4136-9BCE-37D417C435FC}">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Кто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не забывает</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 свою мать,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свой дом</a:t>
          </a:r>
        </a:p>
      </dgm:t>
    </dgm:pt>
    <dgm:pt modelId="{0A02D7E0-0617-4636-BF5A-711E839CB108}" type="parTrans" cxnId="{BED8B3E7-44AC-4FB4-A34C-7F6E01F69425}">
      <dgm:prSet/>
      <dgm:spPr/>
      <dgm:t>
        <a:bodyPr/>
        <a:lstStyle/>
        <a:p>
          <a:endParaRPr lang="ru-RU"/>
        </a:p>
      </dgm:t>
    </dgm:pt>
    <dgm:pt modelId="{89934B5B-4CAF-4126-8C60-DC361DDCD14C}" type="sibTrans" cxnId="{BED8B3E7-44AC-4FB4-A34C-7F6E01F69425}">
      <dgm:prSet/>
      <dgm:spPr/>
      <dgm:t>
        <a:bodyPr/>
        <a:lstStyle/>
        <a:p>
          <a:endParaRPr lang="ru-RU"/>
        </a:p>
      </dgm:t>
    </dgm:pt>
    <dgm:pt modelId="{A9570536-E636-4438-951E-17DC32FC6042}">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Украшает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родину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своим</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трудом</a:t>
          </a:r>
        </a:p>
      </dgm:t>
    </dgm:pt>
    <dgm:pt modelId="{C2CF063D-6C11-4232-8598-91DE97B49151}" type="parTrans" cxnId="{16F9D101-CB12-41AC-B100-8C5C58CA1226}">
      <dgm:prSet/>
      <dgm:spPr/>
      <dgm:t>
        <a:bodyPr/>
        <a:lstStyle/>
        <a:p>
          <a:endParaRPr lang="ru-RU"/>
        </a:p>
      </dgm:t>
    </dgm:pt>
    <dgm:pt modelId="{D0B59E84-D592-4FE0-ADAE-61FEB808B509}" type="sibTrans" cxnId="{16F9D101-CB12-41AC-B100-8C5C58CA1226}">
      <dgm:prSet/>
      <dgm:spPr/>
      <dgm:t>
        <a:bodyPr/>
        <a:lstStyle/>
        <a:p>
          <a:endParaRPr lang="ru-RU"/>
        </a:p>
      </dgm:t>
    </dgm:pt>
    <dgm:pt modelId="{A2719E22-0F49-4039-85D2-8DF3AD8CCD0E}">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Знает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свою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родословную</a:t>
          </a:r>
        </a:p>
      </dgm:t>
    </dgm:pt>
    <dgm:pt modelId="{01329E5E-CEAE-4650-99FB-D07629E1107E}" type="parTrans" cxnId="{0B4B2101-6F50-436F-80F4-EF5B4C20ED7E}">
      <dgm:prSet/>
      <dgm:spPr/>
      <dgm:t>
        <a:bodyPr/>
        <a:lstStyle/>
        <a:p>
          <a:endParaRPr lang="ru-RU"/>
        </a:p>
      </dgm:t>
    </dgm:pt>
    <dgm:pt modelId="{5AC18F26-1CA4-4DD1-A278-5145A9801B46}" type="sibTrans" cxnId="{0B4B2101-6F50-436F-80F4-EF5B4C20ED7E}">
      <dgm:prSet/>
      <dgm:spPr/>
      <dgm:t>
        <a:bodyPr/>
        <a:lstStyle/>
        <a:p>
          <a:endParaRPr lang="ru-RU"/>
        </a:p>
      </dgm:t>
    </dgm:pt>
    <dgm:pt modelId="{7AC2EECE-58B4-4D11-A586-7ABF9C0C08C3}">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Не меняет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гражданство</a:t>
          </a:r>
        </a:p>
      </dgm:t>
    </dgm:pt>
    <dgm:pt modelId="{069570ED-E459-4D73-A7AC-E6BED6CA17A2}" type="parTrans" cxnId="{0DDB596C-8617-46A9-9478-C549B8E3C7D1}">
      <dgm:prSet/>
      <dgm:spPr/>
      <dgm:t>
        <a:bodyPr/>
        <a:lstStyle/>
        <a:p>
          <a:endParaRPr lang="ru-RU"/>
        </a:p>
      </dgm:t>
    </dgm:pt>
    <dgm:pt modelId="{79B6CCFB-2290-445F-8D6A-80852561DF8D}" type="sibTrans" cxnId="{0DDB596C-8617-46A9-9478-C549B8E3C7D1}">
      <dgm:prSet/>
      <dgm:spPr/>
      <dgm:t>
        <a:bodyPr/>
        <a:lstStyle/>
        <a:p>
          <a:endParaRPr lang="ru-RU"/>
        </a:p>
      </dgm:t>
    </dgm:pt>
    <dgm:pt modelId="{178D675F-7F33-4E26-B9A5-3E38C7B5C4AF}">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Гордится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своими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предками</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FF3300"/>
              </a:solidFill>
              <a:effectLst/>
              <a:latin typeface="Arial" panose="020B0604020202020204" pitchFamily="34" charset="0"/>
            </a:rPr>
            <a:t> </a:t>
          </a:r>
        </a:p>
      </dgm:t>
    </dgm:pt>
    <dgm:pt modelId="{EA4A8D54-22E9-4A0C-A2B4-E0F878FABE18}" type="parTrans" cxnId="{3CDC40C4-0D21-4CF8-AB77-62CBEECC65D9}">
      <dgm:prSet/>
      <dgm:spPr/>
      <dgm:t>
        <a:bodyPr/>
        <a:lstStyle/>
        <a:p>
          <a:endParaRPr lang="ru-RU"/>
        </a:p>
      </dgm:t>
    </dgm:pt>
    <dgm:pt modelId="{1540846F-6722-4FC3-AAE2-8FD13EC8697D}" type="sibTrans" cxnId="{3CDC40C4-0D21-4CF8-AB77-62CBEECC65D9}">
      <dgm:prSet/>
      <dgm:spPr/>
      <dgm:t>
        <a:bodyPr/>
        <a:lstStyle/>
        <a:p>
          <a:endParaRPr lang="ru-RU"/>
        </a:p>
      </dgm:t>
    </dgm:pt>
    <dgm:pt modelId="{84DE25E9-335B-43A6-AB64-EE2A970ED057}">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b="1" i="0" u="none" strike="noStrike" cap="none" normalizeH="0" baseline="0" smtClean="0">
            <a:ln>
              <a:noFill/>
            </a:ln>
            <a:solidFill>
              <a:srgbClr val="0000FF"/>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Готов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стать</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 на защиту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smtClean="0">
              <a:ln>
                <a:noFill/>
              </a:ln>
              <a:solidFill>
                <a:srgbClr val="0000FF"/>
              </a:solidFill>
              <a:effectLst/>
              <a:latin typeface="Arial" panose="020B0604020202020204" pitchFamily="34" charset="0"/>
            </a:rPr>
            <a:t>Отечества</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b="1" i="0" u="none" strike="noStrike" cap="none" normalizeH="0" baseline="0" smtClean="0">
            <a:ln>
              <a:noFill/>
            </a:ln>
            <a:solidFill>
              <a:srgbClr val="0000FF"/>
            </a:solidFill>
            <a:effectLst/>
            <a:latin typeface="Arial" panose="020B0604020202020204" pitchFamily="34" charset="0"/>
          </a:endParaRPr>
        </a:p>
      </dgm:t>
    </dgm:pt>
    <dgm:pt modelId="{E41E58F3-A18C-4E81-BCE2-1502F27C0E50}" type="parTrans" cxnId="{4B2E63AB-0C85-497E-B57F-4CDCF56DD3BE}">
      <dgm:prSet/>
      <dgm:spPr/>
      <dgm:t>
        <a:bodyPr/>
        <a:lstStyle/>
        <a:p>
          <a:endParaRPr lang="ru-RU"/>
        </a:p>
      </dgm:t>
    </dgm:pt>
    <dgm:pt modelId="{7186BE81-A03D-42A0-B18D-F1CA9399F819}" type="sibTrans" cxnId="{4B2E63AB-0C85-497E-B57F-4CDCF56DD3BE}">
      <dgm:prSet/>
      <dgm:spPr/>
      <dgm:t>
        <a:bodyPr/>
        <a:lstStyle/>
        <a:p>
          <a:endParaRPr lang="ru-RU"/>
        </a:p>
      </dgm:t>
    </dgm:pt>
    <dgm:pt modelId="{BC23C66F-D15E-4054-9390-64A372B27BFF}" type="pres">
      <dgm:prSet presAssocID="{AE18E750-5E6B-4DF2-8F1D-D381A2BF47D2}" presName="cycle" presStyleCnt="0">
        <dgm:presLayoutVars>
          <dgm:chMax val="1"/>
          <dgm:dir/>
          <dgm:animLvl val="ctr"/>
          <dgm:resizeHandles val="exact"/>
        </dgm:presLayoutVars>
      </dgm:prSet>
      <dgm:spPr/>
    </dgm:pt>
    <dgm:pt modelId="{27F1A912-405D-4CAE-BF1E-79D4E489123F}" type="pres">
      <dgm:prSet presAssocID="{8A231EE6-B197-4D01-A2BC-699654AAE80C}" presName="centerShape" presStyleLbl="node0" presStyleIdx="0" presStyleCnt="1"/>
      <dgm:spPr/>
      <dgm:t>
        <a:bodyPr/>
        <a:lstStyle/>
        <a:p>
          <a:endParaRPr lang="ru-RU"/>
        </a:p>
      </dgm:t>
    </dgm:pt>
    <dgm:pt modelId="{DE204CA0-7175-4764-AB3E-229F8FA05F47}" type="pres">
      <dgm:prSet presAssocID="{BC2F352C-2924-4E63-8751-80C9647B7A14}" presName="Name9" presStyleLbl="parChTrans1D2" presStyleIdx="0" presStyleCnt="12"/>
      <dgm:spPr/>
      <dgm:t>
        <a:bodyPr/>
        <a:lstStyle/>
        <a:p>
          <a:endParaRPr lang="ru-RU"/>
        </a:p>
      </dgm:t>
    </dgm:pt>
    <dgm:pt modelId="{FA130730-4FFE-4E3B-87B1-6C0D51268054}" type="pres">
      <dgm:prSet presAssocID="{BC2F352C-2924-4E63-8751-80C9647B7A14}" presName="connTx" presStyleLbl="parChTrans1D2" presStyleIdx="0" presStyleCnt="12"/>
      <dgm:spPr/>
      <dgm:t>
        <a:bodyPr/>
        <a:lstStyle/>
        <a:p>
          <a:endParaRPr lang="ru-RU"/>
        </a:p>
      </dgm:t>
    </dgm:pt>
    <dgm:pt modelId="{65613C5B-277A-4F44-8387-2141072B17DF}" type="pres">
      <dgm:prSet presAssocID="{545FD82E-7A2D-4CEC-BC09-3E6E662EAD2A}" presName="node" presStyleLbl="node1" presStyleIdx="0" presStyleCnt="12">
        <dgm:presLayoutVars>
          <dgm:bulletEnabled val="1"/>
        </dgm:presLayoutVars>
      </dgm:prSet>
      <dgm:spPr/>
      <dgm:t>
        <a:bodyPr/>
        <a:lstStyle/>
        <a:p>
          <a:endParaRPr lang="ru-RU"/>
        </a:p>
      </dgm:t>
    </dgm:pt>
    <dgm:pt modelId="{3254833C-4574-4DE9-AE9D-1E0E4D0CAAA2}" type="pres">
      <dgm:prSet presAssocID="{60956F31-6334-4D0A-BA9F-2B589DA50827}" presName="Name9" presStyleLbl="parChTrans1D2" presStyleIdx="1" presStyleCnt="12"/>
      <dgm:spPr/>
      <dgm:t>
        <a:bodyPr/>
        <a:lstStyle/>
        <a:p>
          <a:endParaRPr lang="ru-RU"/>
        </a:p>
      </dgm:t>
    </dgm:pt>
    <dgm:pt modelId="{B395B6A6-0686-43DA-AA20-5335E5136F7E}" type="pres">
      <dgm:prSet presAssocID="{60956F31-6334-4D0A-BA9F-2B589DA50827}" presName="connTx" presStyleLbl="parChTrans1D2" presStyleIdx="1" presStyleCnt="12"/>
      <dgm:spPr/>
      <dgm:t>
        <a:bodyPr/>
        <a:lstStyle/>
        <a:p>
          <a:endParaRPr lang="ru-RU"/>
        </a:p>
      </dgm:t>
    </dgm:pt>
    <dgm:pt modelId="{05384CD4-1006-4EA6-A79A-F1DE5466410F}" type="pres">
      <dgm:prSet presAssocID="{DF809A96-EB1C-4D74-9B67-A06B85CC4432}" presName="node" presStyleLbl="node1" presStyleIdx="1" presStyleCnt="12">
        <dgm:presLayoutVars>
          <dgm:bulletEnabled val="1"/>
        </dgm:presLayoutVars>
      </dgm:prSet>
      <dgm:spPr/>
      <dgm:t>
        <a:bodyPr/>
        <a:lstStyle/>
        <a:p>
          <a:endParaRPr lang="ru-RU"/>
        </a:p>
      </dgm:t>
    </dgm:pt>
    <dgm:pt modelId="{7AF72BA9-1D5C-4C43-B380-2AF723F69685}" type="pres">
      <dgm:prSet presAssocID="{1C089533-2B98-492B-A9EA-75DB7963DBB9}" presName="Name9" presStyleLbl="parChTrans1D2" presStyleIdx="2" presStyleCnt="12"/>
      <dgm:spPr/>
      <dgm:t>
        <a:bodyPr/>
        <a:lstStyle/>
        <a:p>
          <a:endParaRPr lang="ru-RU"/>
        </a:p>
      </dgm:t>
    </dgm:pt>
    <dgm:pt modelId="{605B1E0D-0ADB-4870-9EC8-F7A0F6AE4DBF}" type="pres">
      <dgm:prSet presAssocID="{1C089533-2B98-492B-A9EA-75DB7963DBB9}" presName="connTx" presStyleLbl="parChTrans1D2" presStyleIdx="2" presStyleCnt="12"/>
      <dgm:spPr/>
      <dgm:t>
        <a:bodyPr/>
        <a:lstStyle/>
        <a:p>
          <a:endParaRPr lang="ru-RU"/>
        </a:p>
      </dgm:t>
    </dgm:pt>
    <dgm:pt modelId="{D6E8F5DC-29E8-4025-8824-71A6040BEAE8}" type="pres">
      <dgm:prSet presAssocID="{1CA07F9C-940D-4381-A0B2-A0F658CA284F}" presName="node" presStyleLbl="node1" presStyleIdx="2" presStyleCnt="12">
        <dgm:presLayoutVars>
          <dgm:bulletEnabled val="1"/>
        </dgm:presLayoutVars>
      </dgm:prSet>
      <dgm:spPr/>
      <dgm:t>
        <a:bodyPr/>
        <a:lstStyle/>
        <a:p>
          <a:endParaRPr lang="ru-RU"/>
        </a:p>
      </dgm:t>
    </dgm:pt>
    <dgm:pt modelId="{214F1695-D1CA-479C-B697-EF96AEDA7F4E}" type="pres">
      <dgm:prSet presAssocID="{24019663-E517-4838-BF8D-088EA767CB8F}" presName="Name9" presStyleLbl="parChTrans1D2" presStyleIdx="3" presStyleCnt="12"/>
      <dgm:spPr/>
      <dgm:t>
        <a:bodyPr/>
        <a:lstStyle/>
        <a:p>
          <a:endParaRPr lang="ru-RU"/>
        </a:p>
      </dgm:t>
    </dgm:pt>
    <dgm:pt modelId="{97E1175D-387E-42A7-8914-BCA24311EF54}" type="pres">
      <dgm:prSet presAssocID="{24019663-E517-4838-BF8D-088EA767CB8F}" presName="connTx" presStyleLbl="parChTrans1D2" presStyleIdx="3" presStyleCnt="12"/>
      <dgm:spPr/>
      <dgm:t>
        <a:bodyPr/>
        <a:lstStyle/>
        <a:p>
          <a:endParaRPr lang="ru-RU"/>
        </a:p>
      </dgm:t>
    </dgm:pt>
    <dgm:pt modelId="{4090F527-4763-41F5-A991-2456A3FC0FD0}" type="pres">
      <dgm:prSet presAssocID="{EA4AC487-BF57-4373-9FAD-5C7A37FC5A83}" presName="node" presStyleLbl="node1" presStyleIdx="3" presStyleCnt="12">
        <dgm:presLayoutVars>
          <dgm:bulletEnabled val="1"/>
        </dgm:presLayoutVars>
      </dgm:prSet>
      <dgm:spPr/>
      <dgm:t>
        <a:bodyPr/>
        <a:lstStyle/>
        <a:p>
          <a:endParaRPr lang="ru-RU"/>
        </a:p>
      </dgm:t>
    </dgm:pt>
    <dgm:pt modelId="{A0E004B5-33F1-4A33-B271-C45025E2A38E}" type="pres">
      <dgm:prSet presAssocID="{4C91A700-8726-445A-979F-CF6D1B4AAC3C}" presName="Name9" presStyleLbl="parChTrans1D2" presStyleIdx="4" presStyleCnt="12"/>
      <dgm:spPr/>
      <dgm:t>
        <a:bodyPr/>
        <a:lstStyle/>
        <a:p>
          <a:endParaRPr lang="ru-RU"/>
        </a:p>
      </dgm:t>
    </dgm:pt>
    <dgm:pt modelId="{D1617C1C-59A1-4748-86ED-62A784F3DE3D}" type="pres">
      <dgm:prSet presAssocID="{4C91A700-8726-445A-979F-CF6D1B4AAC3C}" presName="connTx" presStyleLbl="parChTrans1D2" presStyleIdx="4" presStyleCnt="12"/>
      <dgm:spPr/>
      <dgm:t>
        <a:bodyPr/>
        <a:lstStyle/>
        <a:p>
          <a:endParaRPr lang="ru-RU"/>
        </a:p>
      </dgm:t>
    </dgm:pt>
    <dgm:pt modelId="{570C2DB2-7112-4A05-BF64-F972255506DC}" type="pres">
      <dgm:prSet presAssocID="{93D9E58C-87C5-40DE-BB4A-D76B413116A8}" presName="node" presStyleLbl="node1" presStyleIdx="4" presStyleCnt="12">
        <dgm:presLayoutVars>
          <dgm:bulletEnabled val="1"/>
        </dgm:presLayoutVars>
      </dgm:prSet>
      <dgm:spPr/>
      <dgm:t>
        <a:bodyPr/>
        <a:lstStyle/>
        <a:p>
          <a:endParaRPr lang="ru-RU"/>
        </a:p>
      </dgm:t>
    </dgm:pt>
    <dgm:pt modelId="{107CE6A1-58E7-474A-B1D5-B78B75C6BF1A}" type="pres">
      <dgm:prSet presAssocID="{E9793D0E-4B50-4EC4-B97E-DD89AC4E9BDB}" presName="Name9" presStyleLbl="parChTrans1D2" presStyleIdx="5" presStyleCnt="12"/>
      <dgm:spPr/>
      <dgm:t>
        <a:bodyPr/>
        <a:lstStyle/>
        <a:p>
          <a:endParaRPr lang="ru-RU"/>
        </a:p>
      </dgm:t>
    </dgm:pt>
    <dgm:pt modelId="{489F5409-5792-4178-BEFF-AF31EC780C37}" type="pres">
      <dgm:prSet presAssocID="{E9793D0E-4B50-4EC4-B97E-DD89AC4E9BDB}" presName="connTx" presStyleLbl="parChTrans1D2" presStyleIdx="5" presStyleCnt="12"/>
      <dgm:spPr/>
      <dgm:t>
        <a:bodyPr/>
        <a:lstStyle/>
        <a:p>
          <a:endParaRPr lang="ru-RU"/>
        </a:p>
      </dgm:t>
    </dgm:pt>
    <dgm:pt modelId="{415365B5-064C-4A04-B253-3EEBC057DC0D}" type="pres">
      <dgm:prSet presAssocID="{22091703-A8E6-499D-8D87-D9C28496EAC2}" presName="node" presStyleLbl="node1" presStyleIdx="5" presStyleCnt="12">
        <dgm:presLayoutVars>
          <dgm:bulletEnabled val="1"/>
        </dgm:presLayoutVars>
      </dgm:prSet>
      <dgm:spPr/>
      <dgm:t>
        <a:bodyPr/>
        <a:lstStyle/>
        <a:p>
          <a:endParaRPr lang="ru-RU"/>
        </a:p>
      </dgm:t>
    </dgm:pt>
    <dgm:pt modelId="{844EDE0D-9532-40CD-9AA4-C70550B15627}" type="pres">
      <dgm:prSet presAssocID="{0A02D7E0-0617-4636-BF5A-711E839CB108}" presName="Name9" presStyleLbl="parChTrans1D2" presStyleIdx="6" presStyleCnt="12"/>
      <dgm:spPr/>
      <dgm:t>
        <a:bodyPr/>
        <a:lstStyle/>
        <a:p>
          <a:endParaRPr lang="ru-RU"/>
        </a:p>
      </dgm:t>
    </dgm:pt>
    <dgm:pt modelId="{603DBDA6-C181-4572-BB65-2171D2E3D8D3}" type="pres">
      <dgm:prSet presAssocID="{0A02D7E0-0617-4636-BF5A-711E839CB108}" presName="connTx" presStyleLbl="parChTrans1D2" presStyleIdx="6" presStyleCnt="12"/>
      <dgm:spPr/>
      <dgm:t>
        <a:bodyPr/>
        <a:lstStyle/>
        <a:p>
          <a:endParaRPr lang="ru-RU"/>
        </a:p>
      </dgm:t>
    </dgm:pt>
    <dgm:pt modelId="{746A3CAD-22AE-498C-953A-1CA1CA69A761}" type="pres">
      <dgm:prSet presAssocID="{590D9B24-3F0F-4136-9BCE-37D417C435FC}" presName="node" presStyleLbl="node1" presStyleIdx="6" presStyleCnt="12">
        <dgm:presLayoutVars>
          <dgm:bulletEnabled val="1"/>
        </dgm:presLayoutVars>
      </dgm:prSet>
      <dgm:spPr/>
      <dgm:t>
        <a:bodyPr/>
        <a:lstStyle/>
        <a:p>
          <a:endParaRPr lang="ru-RU"/>
        </a:p>
      </dgm:t>
    </dgm:pt>
    <dgm:pt modelId="{4AEBBA71-3899-412C-9314-3D35A9C8241B}" type="pres">
      <dgm:prSet presAssocID="{C2CF063D-6C11-4232-8598-91DE97B49151}" presName="Name9" presStyleLbl="parChTrans1D2" presStyleIdx="7" presStyleCnt="12"/>
      <dgm:spPr/>
      <dgm:t>
        <a:bodyPr/>
        <a:lstStyle/>
        <a:p>
          <a:endParaRPr lang="ru-RU"/>
        </a:p>
      </dgm:t>
    </dgm:pt>
    <dgm:pt modelId="{FAF2C783-FB17-4B31-A204-0A9FDAAD9E60}" type="pres">
      <dgm:prSet presAssocID="{C2CF063D-6C11-4232-8598-91DE97B49151}" presName="connTx" presStyleLbl="parChTrans1D2" presStyleIdx="7" presStyleCnt="12"/>
      <dgm:spPr/>
      <dgm:t>
        <a:bodyPr/>
        <a:lstStyle/>
        <a:p>
          <a:endParaRPr lang="ru-RU"/>
        </a:p>
      </dgm:t>
    </dgm:pt>
    <dgm:pt modelId="{3699B59D-3AE4-4787-A6FB-E33FFD4504DE}" type="pres">
      <dgm:prSet presAssocID="{A9570536-E636-4438-951E-17DC32FC6042}" presName="node" presStyleLbl="node1" presStyleIdx="7" presStyleCnt="12">
        <dgm:presLayoutVars>
          <dgm:bulletEnabled val="1"/>
        </dgm:presLayoutVars>
      </dgm:prSet>
      <dgm:spPr/>
      <dgm:t>
        <a:bodyPr/>
        <a:lstStyle/>
        <a:p>
          <a:endParaRPr lang="ru-RU"/>
        </a:p>
      </dgm:t>
    </dgm:pt>
    <dgm:pt modelId="{CC5FD510-48B1-494A-9917-A70A0A38B0A5}" type="pres">
      <dgm:prSet presAssocID="{01329E5E-CEAE-4650-99FB-D07629E1107E}" presName="Name9" presStyleLbl="parChTrans1D2" presStyleIdx="8" presStyleCnt="12"/>
      <dgm:spPr/>
      <dgm:t>
        <a:bodyPr/>
        <a:lstStyle/>
        <a:p>
          <a:endParaRPr lang="ru-RU"/>
        </a:p>
      </dgm:t>
    </dgm:pt>
    <dgm:pt modelId="{5D463EF5-71E0-484C-89A6-104BD5C4C23E}" type="pres">
      <dgm:prSet presAssocID="{01329E5E-CEAE-4650-99FB-D07629E1107E}" presName="connTx" presStyleLbl="parChTrans1D2" presStyleIdx="8" presStyleCnt="12"/>
      <dgm:spPr/>
      <dgm:t>
        <a:bodyPr/>
        <a:lstStyle/>
        <a:p>
          <a:endParaRPr lang="ru-RU"/>
        </a:p>
      </dgm:t>
    </dgm:pt>
    <dgm:pt modelId="{73D3864C-CC8D-4B3D-A0A1-ABE99CEF651C}" type="pres">
      <dgm:prSet presAssocID="{A2719E22-0F49-4039-85D2-8DF3AD8CCD0E}" presName="node" presStyleLbl="node1" presStyleIdx="8" presStyleCnt="12">
        <dgm:presLayoutVars>
          <dgm:bulletEnabled val="1"/>
        </dgm:presLayoutVars>
      </dgm:prSet>
      <dgm:spPr/>
      <dgm:t>
        <a:bodyPr/>
        <a:lstStyle/>
        <a:p>
          <a:endParaRPr lang="ru-RU"/>
        </a:p>
      </dgm:t>
    </dgm:pt>
    <dgm:pt modelId="{C5876E51-2220-4269-8C28-EDDB4961C723}" type="pres">
      <dgm:prSet presAssocID="{069570ED-E459-4D73-A7AC-E6BED6CA17A2}" presName="Name9" presStyleLbl="parChTrans1D2" presStyleIdx="9" presStyleCnt="12"/>
      <dgm:spPr/>
      <dgm:t>
        <a:bodyPr/>
        <a:lstStyle/>
        <a:p>
          <a:endParaRPr lang="ru-RU"/>
        </a:p>
      </dgm:t>
    </dgm:pt>
    <dgm:pt modelId="{2EA1DF9B-E851-42CE-BE69-ED6EB10B7F3F}" type="pres">
      <dgm:prSet presAssocID="{069570ED-E459-4D73-A7AC-E6BED6CA17A2}" presName="connTx" presStyleLbl="parChTrans1D2" presStyleIdx="9" presStyleCnt="12"/>
      <dgm:spPr/>
      <dgm:t>
        <a:bodyPr/>
        <a:lstStyle/>
        <a:p>
          <a:endParaRPr lang="ru-RU"/>
        </a:p>
      </dgm:t>
    </dgm:pt>
    <dgm:pt modelId="{BDE792B0-9AF8-45F3-90A4-721BE4488049}" type="pres">
      <dgm:prSet presAssocID="{7AC2EECE-58B4-4D11-A586-7ABF9C0C08C3}" presName="node" presStyleLbl="node1" presStyleIdx="9" presStyleCnt="12">
        <dgm:presLayoutVars>
          <dgm:bulletEnabled val="1"/>
        </dgm:presLayoutVars>
      </dgm:prSet>
      <dgm:spPr/>
      <dgm:t>
        <a:bodyPr/>
        <a:lstStyle/>
        <a:p>
          <a:endParaRPr lang="ru-RU"/>
        </a:p>
      </dgm:t>
    </dgm:pt>
    <dgm:pt modelId="{21615340-167A-4992-83E5-044F2C2A2B11}" type="pres">
      <dgm:prSet presAssocID="{EA4A8D54-22E9-4A0C-A2B4-E0F878FABE18}" presName="Name9" presStyleLbl="parChTrans1D2" presStyleIdx="10" presStyleCnt="12"/>
      <dgm:spPr/>
      <dgm:t>
        <a:bodyPr/>
        <a:lstStyle/>
        <a:p>
          <a:endParaRPr lang="ru-RU"/>
        </a:p>
      </dgm:t>
    </dgm:pt>
    <dgm:pt modelId="{3F87DBEB-4493-4EB1-AB3B-1F18500809EA}" type="pres">
      <dgm:prSet presAssocID="{EA4A8D54-22E9-4A0C-A2B4-E0F878FABE18}" presName="connTx" presStyleLbl="parChTrans1D2" presStyleIdx="10" presStyleCnt="12"/>
      <dgm:spPr/>
      <dgm:t>
        <a:bodyPr/>
        <a:lstStyle/>
        <a:p>
          <a:endParaRPr lang="ru-RU"/>
        </a:p>
      </dgm:t>
    </dgm:pt>
    <dgm:pt modelId="{946815E1-8A2F-4B32-BAB7-45107F308608}" type="pres">
      <dgm:prSet presAssocID="{178D675F-7F33-4E26-B9A5-3E38C7B5C4AF}" presName="node" presStyleLbl="node1" presStyleIdx="10" presStyleCnt="12">
        <dgm:presLayoutVars>
          <dgm:bulletEnabled val="1"/>
        </dgm:presLayoutVars>
      </dgm:prSet>
      <dgm:spPr/>
      <dgm:t>
        <a:bodyPr/>
        <a:lstStyle/>
        <a:p>
          <a:endParaRPr lang="ru-RU"/>
        </a:p>
      </dgm:t>
    </dgm:pt>
    <dgm:pt modelId="{27DD69D5-2392-43F6-A293-AC9C36AAE55C}" type="pres">
      <dgm:prSet presAssocID="{E41E58F3-A18C-4E81-BCE2-1502F27C0E50}" presName="Name9" presStyleLbl="parChTrans1D2" presStyleIdx="11" presStyleCnt="12"/>
      <dgm:spPr/>
      <dgm:t>
        <a:bodyPr/>
        <a:lstStyle/>
        <a:p>
          <a:endParaRPr lang="ru-RU"/>
        </a:p>
      </dgm:t>
    </dgm:pt>
    <dgm:pt modelId="{0E0FE2F6-F705-4B95-9665-BD79D58C69B4}" type="pres">
      <dgm:prSet presAssocID="{E41E58F3-A18C-4E81-BCE2-1502F27C0E50}" presName="connTx" presStyleLbl="parChTrans1D2" presStyleIdx="11" presStyleCnt="12"/>
      <dgm:spPr/>
      <dgm:t>
        <a:bodyPr/>
        <a:lstStyle/>
        <a:p>
          <a:endParaRPr lang="ru-RU"/>
        </a:p>
      </dgm:t>
    </dgm:pt>
    <dgm:pt modelId="{1949C77B-FD73-4686-B651-DDF6DC18E04E}" type="pres">
      <dgm:prSet presAssocID="{84DE25E9-335B-43A6-AB64-EE2A970ED057}" presName="node" presStyleLbl="node1" presStyleIdx="11" presStyleCnt="12">
        <dgm:presLayoutVars>
          <dgm:bulletEnabled val="1"/>
        </dgm:presLayoutVars>
      </dgm:prSet>
      <dgm:spPr/>
      <dgm:t>
        <a:bodyPr/>
        <a:lstStyle/>
        <a:p>
          <a:endParaRPr lang="ru-RU"/>
        </a:p>
      </dgm:t>
    </dgm:pt>
  </dgm:ptLst>
  <dgm:cxnLst>
    <dgm:cxn modelId="{99B34785-B0ED-41B6-A181-56F9905AA16E}" srcId="{AE18E750-5E6B-4DF2-8F1D-D381A2BF47D2}" destId="{8A231EE6-B197-4D01-A2BC-699654AAE80C}" srcOrd="0" destOrd="0" parTransId="{C7E39550-653B-48D9-A977-1DFC0E834C28}" sibTransId="{119CC743-C266-466B-8104-03AFCF30C001}"/>
    <dgm:cxn modelId="{32609BD3-CFF9-4528-9017-17F4614656BD}" type="presOf" srcId="{178D675F-7F33-4E26-B9A5-3E38C7B5C4AF}" destId="{946815E1-8A2F-4B32-BAB7-45107F308608}" srcOrd="0" destOrd="0" presId="urn:microsoft.com/office/officeart/2005/8/layout/radial1"/>
    <dgm:cxn modelId="{EE090559-9A27-4962-B238-B7D36889F38F}" srcId="{8A231EE6-B197-4D01-A2BC-699654AAE80C}" destId="{22091703-A8E6-499D-8D87-D9C28496EAC2}" srcOrd="5" destOrd="0" parTransId="{E9793D0E-4B50-4EC4-B97E-DD89AC4E9BDB}" sibTransId="{BA7186BB-3747-467D-AC9B-A8CB4A9E00D2}"/>
    <dgm:cxn modelId="{6A515F56-1B54-4A8C-B949-C259D40B702B}" srcId="{8A231EE6-B197-4D01-A2BC-699654AAE80C}" destId="{EA4AC487-BF57-4373-9FAD-5C7A37FC5A83}" srcOrd="3" destOrd="0" parTransId="{24019663-E517-4838-BF8D-088EA767CB8F}" sibTransId="{C538543B-C5F4-420B-942F-0644C38FFB30}"/>
    <dgm:cxn modelId="{2C7CFC58-7DEB-4A2F-BFD9-7207EBCF0171}" type="presOf" srcId="{BC2F352C-2924-4E63-8751-80C9647B7A14}" destId="{FA130730-4FFE-4E3B-87B1-6C0D51268054}" srcOrd="1" destOrd="0" presId="urn:microsoft.com/office/officeart/2005/8/layout/radial1"/>
    <dgm:cxn modelId="{16F9D101-CB12-41AC-B100-8C5C58CA1226}" srcId="{8A231EE6-B197-4D01-A2BC-699654AAE80C}" destId="{A9570536-E636-4438-951E-17DC32FC6042}" srcOrd="7" destOrd="0" parTransId="{C2CF063D-6C11-4232-8598-91DE97B49151}" sibTransId="{D0B59E84-D592-4FE0-ADAE-61FEB808B509}"/>
    <dgm:cxn modelId="{4A60AEBF-A862-40D3-B0E1-8DD666C82EF2}" type="presOf" srcId="{A2719E22-0F49-4039-85D2-8DF3AD8CCD0E}" destId="{73D3864C-CC8D-4B3D-A0A1-ABE99CEF651C}" srcOrd="0" destOrd="0" presId="urn:microsoft.com/office/officeart/2005/8/layout/radial1"/>
    <dgm:cxn modelId="{BBD6B8DE-12F5-41B2-BC78-218F29FEB423}" type="presOf" srcId="{A9570536-E636-4438-951E-17DC32FC6042}" destId="{3699B59D-3AE4-4787-A6FB-E33FFD4504DE}" srcOrd="0" destOrd="0" presId="urn:microsoft.com/office/officeart/2005/8/layout/radial1"/>
    <dgm:cxn modelId="{899CA4B6-D42D-4D5D-BA6F-E00C6C4E0C5A}" type="presOf" srcId="{069570ED-E459-4D73-A7AC-E6BED6CA17A2}" destId="{C5876E51-2220-4269-8C28-EDDB4961C723}" srcOrd="0" destOrd="0" presId="urn:microsoft.com/office/officeart/2005/8/layout/radial1"/>
    <dgm:cxn modelId="{A1279469-40B7-4AAA-849D-AA37FF6E0B61}" type="presOf" srcId="{1CA07F9C-940D-4381-A0B2-A0F658CA284F}" destId="{D6E8F5DC-29E8-4025-8824-71A6040BEAE8}" srcOrd="0" destOrd="0" presId="urn:microsoft.com/office/officeart/2005/8/layout/radial1"/>
    <dgm:cxn modelId="{FE5F75B5-40BD-40CA-B434-7FF8263E6C90}" srcId="{8A231EE6-B197-4D01-A2BC-699654AAE80C}" destId="{1CA07F9C-940D-4381-A0B2-A0F658CA284F}" srcOrd="2" destOrd="0" parTransId="{1C089533-2B98-492B-A9EA-75DB7963DBB9}" sibTransId="{2B9FB9FE-76AB-40C4-9758-4832A73032D1}"/>
    <dgm:cxn modelId="{34248510-AC89-4234-B8B6-65F2368E08F6}" type="presOf" srcId="{C2CF063D-6C11-4232-8598-91DE97B49151}" destId="{FAF2C783-FB17-4B31-A204-0A9FDAAD9E60}" srcOrd="1" destOrd="0" presId="urn:microsoft.com/office/officeart/2005/8/layout/radial1"/>
    <dgm:cxn modelId="{6968B02F-A1D3-45A4-9ACC-2633EC8FAA2D}" type="presOf" srcId="{93D9E58C-87C5-40DE-BB4A-D76B413116A8}" destId="{570C2DB2-7112-4A05-BF64-F972255506DC}" srcOrd="0" destOrd="0" presId="urn:microsoft.com/office/officeart/2005/8/layout/radial1"/>
    <dgm:cxn modelId="{7EC4F85B-44BA-470A-B30F-A7E2F48D6561}" type="presOf" srcId="{C2CF063D-6C11-4232-8598-91DE97B49151}" destId="{4AEBBA71-3899-412C-9314-3D35A9C8241B}" srcOrd="0" destOrd="0" presId="urn:microsoft.com/office/officeart/2005/8/layout/radial1"/>
    <dgm:cxn modelId="{624DE0AF-4318-413D-AD96-B25A2003A7A1}" type="presOf" srcId="{4C91A700-8726-445A-979F-CF6D1B4AAC3C}" destId="{D1617C1C-59A1-4748-86ED-62A784F3DE3D}" srcOrd="1" destOrd="0" presId="urn:microsoft.com/office/officeart/2005/8/layout/radial1"/>
    <dgm:cxn modelId="{A6137EFB-2CE8-4D87-B86D-B73B73324FD4}" type="presOf" srcId="{01329E5E-CEAE-4650-99FB-D07629E1107E}" destId="{5D463EF5-71E0-484C-89A6-104BD5C4C23E}" srcOrd="1" destOrd="0" presId="urn:microsoft.com/office/officeart/2005/8/layout/radial1"/>
    <dgm:cxn modelId="{359BF85D-69A5-470F-9962-BC2E8D987F83}" type="presOf" srcId="{BC2F352C-2924-4E63-8751-80C9647B7A14}" destId="{DE204CA0-7175-4764-AB3E-229F8FA05F47}" srcOrd="0" destOrd="0" presId="urn:microsoft.com/office/officeart/2005/8/layout/radial1"/>
    <dgm:cxn modelId="{C4FC03E1-5B47-446D-9B3D-6E060B2DE65A}" type="presOf" srcId="{069570ED-E459-4D73-A7AC-E6BED6CA17A2}" destId="{2EA1DF9B-E851-42CE-BE69-ED6EB10B7F3F}" srcOrd="1" destOrd="0" presId="urn:microsoft.com/office/officeart/2005/8/layout/radial1"/>
    <dgm:cxn modelId="{4AD7C28E-8E33-4D39-8C4E-5B5897C95A60}" type="presOf" srcId="{EA4AC487-BF57-4373-9FAD-5C7A37FC5A83}" destId="{4090F527-4763-41F5-A991-2456A3FC0FD0}" srcOrd="0" destOrd="0" presId="urn:microsoft.com/office/officeart/2005/8/layout/radial1"/>
    <dgm:cxn modelId="{56FF88BC-B2F0-4FF2-8466-B80D9E6865DE}" type="presOf" srcId="{60956F31-6334-4D0A-BA9F-2B589DA50827}" destId="{B395B6A6-0686-43DA-AA20-5335E5136F7E}" srcOrd="1" destOrd="0" presId="urn:microsoft.com/office/officeart/2005/8/layout/radial1"/>
    <dgm:cxn modelId="{BED8B3E7-44AC-4FB4-A34C-7F6E01F69425}" srcId="{8A231EE6-B197-4D01-A2BC-699654AAE80C}" destId="{590D9B24-3F0F-4136-9BCE-37D417C435FC}" srcOrd="6" destOrd="0" parTransId="{0A02D7E0-0617-4636-BF5A-711E839CB108}" sibTransId="{89934B5B-4CAF-4126-8C60-DC361DDCD14C}"/>
    <dgm:cxn modelId="{3CDC40C4-0D21-4CF8-AB77-62CBEECC65D9}" srcId="{8A231EE6-B197-4D01-A2BC-699654AAE80C}" destId="{178D675F-7F33-4E26-B9A5-3E38C7B5C4AF}" srcOrd="10" destOrd="0" parTransId="{EA4A8D54-22E9-4A0C-A2B4-E0F878FABE18}" sibTransId="{1540846F-6722-4FC3-AAE2-8FD13EC8697D}"/>
    <dgm:cxn modelId="{C80B43B1-1BB0-44D0-A4BA-62BD28899F02}" type="presOf" srcId="{E9793D0E-4B50-4EC4-B97E-DD89AC4E9BDB}" destId="{107CE6A1-58E7-474A-B1D5-B78B75C6BF1A}" srcOrd="0" destOrd="0" presId="urn:microsoft.com/office/officeart/2005/8/layout/radial1"/>
    <dgm:cxn modelId="{3DA7D2D1-B8D4-40BC-9319-472E41891300}" type="presOf" srcId="{8A231EE6-B197-4D01-A2BC-699654AAE80C}" destId="{27F1A912-405D-4CAE-BF1E-79D4E489123F}" srcOrd="0" destOrd="0" presId="urn:microsoft.com/office/officeart/2005/8/layout/radial1"/>
    <dgm:cxn modelId="{4B2E63AB-0C85-497E-B57F-4CDCF56DD3BE}" srcId="{8A231EE6-B197-4D01-A2BC-699654AAE80C}" destId="{84DE25E9-335B-43A6-AB64-EE2A970ED057}" srcOrd="11" destOrd="0" parTransId="{E41E58F3-A18C-4E81-BCE2-1502F27C0E50}" sibTransId="{7186BE81-A03D-42A0-B18D-F1CA9399F819}"/>
    <dgm:cxn modelId="{A9B36E6C-A836-40F3-9F19-B7150B3575DA}" type="presOf" srcId="{590D9B24-3F0F-4136-9BCE-37D417C435FC}" destId="{746A3CAD-22AE-498C-953A-1CA1CA69A761}" srcOrd="0" destOrd="0" presId="urn:microsoft.com/office/officeart/2005/8/layout/radial1"/>
    <dgm:cxn modelId="{5561285E-17E7-4F19-8693-9F265DC74B4F}" type="presOf" srcId="{1C089533-2B98-492B-A9EA-75DB7963DBB9}" destId="{605B1E0D-0ADB-4870-9EC8-F7A0F6AE4DBF}" srcOrd="1" destOrd="0" presId="urn:microsoft.com/office/officeart/2005/8/layout/radial1"/>
    <dgm:cxn modelId="{E9B95757-0309-43D9-AE0E-8B924A1EF382}" type="presOf" srcId="{4C91A700-8726-445A-979F-CF6D1B4AAC3C}" destId="{A0E004B5-33F1-4A33-B271-C45025E2A38E}" srcOrd="0" destOrd="0" presId="urn:microsoft.com/office/officeart/2005/8/layout/radial1"/>
    <dgm:cxn modelId="{C251D2E3-F210-46B4-B84F-1A0B97F03522}" type="presOf" srcId="{01329E5E-CEAE-4650-99FB-D07629E1107E}" destId="{CC5FD510-48B1-494A-9917-A70A0A38B0A5}" srcOrd="0" destOrd="0" presId="urn:microsoft.com/office/officeart/2005/8/layout/radial1"/>
    <dgm:cxn modelId="{644B83B7-732F-4CB9-A5D2-6163A88A6101}" type="presOf" srcId="{24019663-E517-4838-BF8D-088EA767CB8F}" destId="{97E1175D-387E-42A7-8914-BCA24311EF54}" srcOrd="1" destOrd="0" presId="urn:microsoft.com/office/officeart/2005/8/layout/radial1"/>
    <dgm:cxn modelId="{0DDB596C-8617-46A9-9478-C549B8E3C7D1}" srcId="{8A231EE6-B197-4D01-A2BC-699654AAE80C}" destId="{7AC2EECE-58B4-4D11-A586-7ABF9C0C08C3}" srcOrd="9" destOrd="0" parTransId="{069570ED-E459-4D73-A7AC-E6BED6CA17A2}" sibTransId="{79B6CCFB-2290-445F-8D6A-80852561DF8D}"/>
    <dgm:cxn modelId="{74117485-CA4A-4C76-B509-B2899503C072}" type="presOf" srcId="{AE18E750-5E6B-4DF2-8F1D-D381A2BF47D2}" destId="{BC23C66F-D15E-4054-9390-64A372B27BFF}" srcOrd="0" destOrd="0" presId="urn:microsoft.com/office/officeart/2005/8/layout/radial1"/>
    <dgm:cxn modelId="{AA13D642-CE0C-4AD8-A509-06470FEAC4F2}" srcId="{8A231EE6-B197-4D01-A2BC-699654AAE80C}" destId="{93D9E58C-87C5-40DE-BB4A-D76B413116A8}" srcOrd="4" destOrd="0" parTransId="{4C91A700-8726-445A-979F-CF6D1B4AAC3C}" sibTransId="{47D265F1-A3AB-4C40-8E55-E62035B5B817}"/>
    <dgm:cxn modelId="{B4113835-E6F7-4BE9-A429-A0A89FF88F64}" srcId="{8A231EE6-B197-4D01-A2BC-699654AAE80C}" destId="{DF809A96-EB1C-4D74-9B67-A06B85CC4432}" srcOrd="1" destOrd="0" parTransId="{60956F31-6334-4D0A-BA9F-2B589DA50827}" sibTransId="{AC38F732-4660-4E8C-87AF-1022044E573E}"/>
    <dgm:cxn modelId="{65F421B5-FE9F-4F9D-921F-4D03073653A9}" type="presOf" srcId="{DF809A96-EB1C-4D74-9B67-A06B85CC4432}" destId="{05384CD4-1006-4EA6-A79A-F1DE5466410F}" srcOrd="0" destOrd="0" presId="urn:microsoft.com/office/officeart/2005/8/layout/radial1"/>
    <dgm:cxn modelId="{68E595EE-D071-487E-8FE8-16D484C16C06}" type="presOf" srcId="{1C089533-2B98-492B-A9EA-75DB7963DBB9}" destId="{7AF72BA9-1D5C-4C43-B380-2AF723F69685}" srcOrd="0" destOrd="0" presId="urn:microsoft.com/office/officeart/2005/8/layout/radial1"/>
    <dgm:cxn modelId="{4E7D53FF-2206-49F5-A4DE-7389411843FE}" type="presOf" srcId="{22091703-A8E6-499D-8D87-D9C28496EAC2}" destId="{415365B5-064C-4A04-B253-3EEBC057DC0D}" srcOrd="0" destOrd="0" presId="urn:microsoft.com/office/officeart/2005/8/layout/radial1"/>
    <dgm:cxn modelId="{4003F91F-BCFD-4A3D-8B97-B6F9E58F61D6}" type="presOf" srcId="{0A02D7E0-0617-4636-BF5A-711E839CB108}" destId="{844EDE0D-9532-40CD-9AA4-C70550B15627}" srcOrd="0" destOrd="0" presId="urn:microsoft.com/office/officeart/2005/8/layout/radial1"/>
    <dgm:cxn modelId="{8B929BCA-9CF3-44CC-8621-076C0417C5C3}" type="presOf" srcId="{84DE25E9-335B-43A6-AB64-EE2A970ED057}" destId="{1949C77B-FD73-4686-B651-DDF6DC18E04E}" srcOrd="0" destOrd="0" presId="urn:microsoft.com/office/officeart/2005/8/layout/radial1"/>
    <dgm:cxn modelId="{C9187394-C795-4E29-9D91-D9DAB5D13CC2}" type="presOf" srcId="{0A02D7E0-0617-4636-BF5A-711E839CB108}" destId="{603DBDA6-C181-4572-BB65-2171D2E3D8D3}" srcOrd="1" destOrd="0" presId="urn:microsoft.com/office/officeart/2005/8/layout/radial1"/>
    <dgm:cxn modelId="{F8818E9A-E3A2-4787-BE77-FB0CED211306}" type="presOf" srcId="{60956F31-6334-4D0A-BA9F-2B589DA50827}" destId="{3254833C-4574-4DE9-AE9D-1E0E4D0CAAA2}" srcOrd="0" destOrd="0" presId="urn:microsoft.com/office/officeart/2005/8/layout/radial1"/>
    <dgm:cxn modelId="{32248AAE-AB66-4E9D-982B-304D1B162E62}" type="presOf" srcId="{E41E58F3-A18C-4E81-BCE2-1502F27C0E50}" destId="{27DD69D5-2392-43F6-A293-AC9C36AAE55C}" srcOrd="0" destOrd="0" presId="urn:microsoft.com/office/officeart/2005/8/layout/radial1"/>
    <dgm:cxn modelId="{FC36A1C0-DF8C-444C-A5AC-FBBFE7339015}" type="presOf" srcId="{545FD82E-7A2D-4CEC-BC09-3E6E662EAD2A}" destId="{65613C5B-277A-4F44-8387-2141072B17DF}" srcOrd="0" destOrd="0" presId="urn:microsoft.com/office/officeart/2005/8/layout/radial1"/>
    <dgm:cxn modelId="{3920D733-54C7-4EF2-9CF5-B00E00FBED9A}" type="presOf" srcId="{24019663-E517-4838-BF8D-088EA767CB8F}" destId="{214F1695-D1CA-479C-B697-EF96AEDA7F4E}" srcOrd="0" destOrd="0" presId="urn:microsoft.com/office/officeart/2005/8/layout/radial1"/>
    <dgm:cxn modelId="{64C1A2FD-48E6-44DA-817C-E7850E89FAEB}" srcId="{8A231EE6-B197-4D01-A2BC-699654AAE80C}" destId="{545FD82E-7A2D-4CEC-BC09-3E6E662EAD2A}" srcOrd="0" destOrd="0" parTransId="{BC2F352C-2924-4E63-8751-80C9647B7A14}" sibTransId="{CBC3B5B7-0AB7-464D-B9BE-B88AB56F6A2F}"/>
    <dgm:cxn modelId="{AD44FFAE-D4B0-4792-9FB7-FFF0C0FD0926}" type="presOf" srcId="{E41E58F3-A18C-4E81-BCE2-1502F27C0E50}" destId="{0E0FE2F6-F705-4B95-9665-BD79D58C69B4}" srcOrd="1" destOrd="0" presId="urn:microsoft.com/office/officeart/2005/8/layout/radial1"/>
    <dgm:cxn modelId="{43D687FD-8804-42A1-8CA5-BEB35BA21D72}" type="presOf" srcId="{E9793D0E-4B50-4EC4-B97E-DD89AC4E9BDB}" destId="{489F5409-5792-4178-BEFF-AF31EC780C37}" srcOrd="1" destOrd="0" presId="urn:microsoft.com/office/officeart/2005/8/layout/radial1"/>
    <dgm:cxn modelId="{0B4B2101-6F50-436F-80F4-EF5B4C20ED7E}" srcId="{8A231EE6-B197-4D01-A2BC-699654AAE80C}" destId="{A2719E22-0F49-4039-85D2-8DF3AD8CCD0E}" srcOrd="8" destOrd="0" parTransId="{01329E5E-CEAE-4650-99FB-D07629E1107E}" sibTransId="{5AC18F26-1CA4-4DD1-A278-5145A9801B46}"/>
    <dgm:cxn modelId="{8D044135-2F7B-4E31-AB63-211A06228F7C}" type="presOf" srcId="{7AC2EECE-58B4-4D11-A586-7ABF9C0C08C3}" destId="{BDE792B0-9AF8-45F3-90A4-721BE4488049}" srcOrd="0" destOrd="0" presId="urn:microsoft.com/office/officeart/2005/8/layout/radial1"/>
    <dgm:cxn modelId="{B57217E1-25C7-4698-97DB-C9E1A8E4AA0A}" type="presOf" srcId="{EA4A8D54-22E9-4A0C-A2B4-E0F878FABE18}" destId="{21615340-167A-4992-83E5-044F2C2A2B11}" srcOrd="0" destOrd="0" presId="urn:microsoft.com/office/officeart/2005/8/layout/radial1"/>
    <dgm:cxn modelId="{7FBABE55-5862-4FF8-9D7C-A6483D22DE6C}" type="presOf" srcId="{EA4A8D54-22E9-4A0C-A2B4-E0F878FABE18}" destId="{3F87DBEB-4493-4EB1-AB3B-1F18500809EA}" srcOrd="1" destOrd="0" presId="urn:microsoft.com/office/officeart/2005/8/layout/radial1"/>
    <dgm:cxn modelId="{F4A7E58A-CC08-4A76-B198-1F1BEFC6AAB7}" type="presParOf" srcId="{BC23C66F-D15E-4054-9390-64A372B27BFF}" destId="{27F1A912-405D-4CAE-BF1E-79D4E489123F}" srcOrd="0" destOrd="0" presId="urn:microsoft.com/office/officeart/2005/8/layout/radial1"/>
    <dgm:cxn modelId="{00619C45-EF70-4DA6-87FB-B6894E677A53}" type="presParOf" srcId="{BC23C66F-D15E-4054-9390-64A372B27BFF}" destId="{DE204CA0-7175-4764-AB3E-229F8FA05F47}" srcOrd="1" destOrd="0" presId="urn:microsoft.com/office/officeart/2005/8/layout/radial1"/>
    <dgm:cxn modelId="{E5AA8C32-27D4-47F7-A552-B2F9DDD68E1F}" type="presParOf" srcId="{DE204CA0-7175-4764-AB3E-229F8FA05F47}" destId="{FA130730-4FFE-4E3B-87B1-6C0D51268054}" srcOrd="0" destOrd="0" presId="urn:microsoft.com/office/officeart/2005/8/layout/radial1"/>
    <dgm:cxn modelId="{3126FBDE-9847-4D70-8719-0CA8C6F90332}" type="presParOf" srcId="{BC23C66F-D15E-4054-9390-64A372B27BFF}" destId="{65613C5B-277A-4F44-8387-2141072B17DF}" srcOrd="2" destOrd="0" presId="urn:microsoft.com/office/officeart/2005/8/layout/radial1"/>
    <dgm:cxn modelId="{2ED17B98-5DCC-4ED9-94DD-0E420ADCFBB5}" type="presParOf" srcId="{BC23C66F-D15E-4054-9390-64A372B27BFF}" destId="{3254833C-4574-4DE9-AE9D-1E0E4D0CAAA2}" srcOrd="3" destOrd="0" presId="urn:microsoft.com/office/officeart/2005/8/layout/radial1"/>
    <dgm:cxn modelId="{AC9AE71C-BE48-4A05-A111-503F53A598C4}" type="presParOf" srcId="{3254833C-4574-4DE9-AE9D-1E0E4D0CAAA2}" destId="{B395B6A6-0686-43DA-AA20-5335E5136F7E}" srcOrd="0" destOrd="0" presId="urn:microsoft.com/office/officeart/2005/8/layout/radial1"/>
    <dgm:cxn modelId="{4F0C795A-B8FC-4EB9-A6B3-6BF55B15B0F8}" type="presParOf" srcId="{BC23C66F-D15E-4054-9390-64A372B27BFF}" destId="{05384CD4-1006-4EA6-A79A-F1DE5466410F}" srcOrd="4" destOrd="0" presId="urn:microsoft.com/office/officeart/2005/8/layout/radial1"/>
    <dgm:cxn modelId="{23465E1A-5DE2-4E5F-A5AB-F300340B4C5C}" type="presParOf" srcId="{BC23C66F-D15E-4054-9390-64A372B27BFF}" destId="{7AF72BA9-1D5C-4C43-B380-2AF723F69685}" srcOrd="5" destOrd="0" presId="urn:microsoft.com/office/officeart/2005/8/layout/radial1"/>
    <dgm:cxn modelId="{8A9EFED9-2505-43F0-8693-678C6C2F706E}" type="presParOf" srcId="{7AF72BA9-1D5C-4C43-B380-2AF723F69685}" destId="{605B1E0D-0ADB-4870-9EC8-F7A0F6AE4DBF}" srcOrd="0" destOrd="0" presId="urn:microsoft.com/office/officeart/2005/8/layout/radial1"/>
    <dgm:cxn modelId="{194AECDE-44F3-400E-AAD0-6B28374E50A1}" type="presParOf" srcId="{BC23C66F-D15E-4054-9390-64A372B27BFF}" destId="{D6E8F5DC-29E8-4025-8824-71A6040BEAE8}" srcOrd="6" destOrd="0" presId="urn:microsoft.com/office/officeart/2005/8/layout/radial1"/>
    <dgm:cxn modelId="{21321978-700B-44E7-A261-2474111F3B3D}" type="presParOf" srcId="{BC23C66F-D15E-4054-9390-64A372B27BFF}" destId="{214F1695-D1CA-479C-B697-EF96AEDA7F4E}" srcOrd="7" destOrd="0" presId="urn:microsoft.com/office/officeart/2005/8/layout/radial1"/>
    <dgm:cxn modelId="{58217AF8-5969-4F82-A47B-B51761346566}" type="presParOf" srcId="{214F1695-D1CA-479C-B697-EF96AEDA7F4E}" destId="{97E1175D-387E-42A7-8914-BCA24311EF54}" srcOrd="0" destOrd="0" presId="urn:microsoft.com/office/officeart/2005/8/layout/radial1"/>
    <dgm:cxn modelId="{0758771D-5A46-4E03-8640-E4B942E7627D}" type="presParOf" srcId="{BC23C66F-D15E-4054-9390-64A372B27BFF}" destId="{4090F527-4763-41F5-A991-2456A3FC0FD0}" srcOrd="8" destOrd="0" presId="urn:microsoft.com/office/officeart/2005/8/layout/radial1"/>
    <dgm:cxn modelId="{A7E27734-D9CE-4597-BD2F-971278D910A9}" type="presParOf" srcId="{BC23C66F-D15E-4054-9390-64A372B27BFF}" destId="{A0E004B5-33F1-4A33-B271-C45025E2A38E}" srcOrd="9" destOrd="0" presId="urn:microsoft.com/office/officeart/2005/8/layout/radial1"/>
    <dgm:cxn modelId="{7A6FDF4D-DA3E-4601-A00B-4ED7EF6103A4}" type="presParOf" srcId="{A0E004B5-33F1-4A33-B271-C45025E2A38E}" destId="{D1617C1C-59A1-4748-86ED-62A784F3DE3D}" srcOrd="0" destOrd="0" presId="urn:microsoft.com/office/officeart/2005/8/layout/radial1"/>
    <dgm:cxn modelId="{89F5D500-6B5F-42DB-A47D-AFAAA9638EB4}" type="presParOf" srcId="{BC23C66F-D15E-4054-9390-64A372B27BFF}" destId="{570C2DB2-7112-4A05-BF64-F972255506DC}" srcOrd="10" destOrd="0" presId="urn:microsoft.com/office/officeart/2005/8/layout/radial1"/>
    <dgm:cxn modelId="{ACDEE9BE-0430-4CF7-97DF-C38C5B9941CE}" type="presParOf" srcId="{BC23C66F-D15E-4054-9390-64A372B27BFF}" destId="{107CE6A1-58E7-474A-B1D5-B78B75C6BF1A}" srcOrd="11" destOrd="0" presId="urn:microsoft.com/office/officeart/2005/8/layout/radial1"/>
    <dgm:cxn modelId="{CC66D597-7353-46BC-AA2B-4B20AEB1D92E}" type="presParOf" srcId="{107CE6A1-58E7-474A-B1D5-B78B75C6BF1A}" destId="{489F5409-5792-4178-BEFF-AF31EC780C37}" srcOrd="0" destOrd="0" presId="urn:microsoft.com/office/officeart/2005/8/layout/radial1"/>
    <dgm:cxn modelId="{26A1458B-0720-4220-AC84-589D6BABD462}" type="presParOf" srcId="{BC23C66F-D15E-4054-9390-64A372B27BFF}" destId="{415365B5-064C-4A04-B253-3EEBC057DC0D}" srcOrd="12" destOrd="0" presId="urn:microsoft.com/office/officeart/2005/8/layout/radial1"/>
    <dgm:cxn modelId="{5A65B20A-CA20-429C-8D86-E96AFA791C32}" type="presParOf" srcId="{BC23C66F-D15E-4054-9390-64A372B27BFF}" destId="{844EDE0D-9532-40CD-9AA4-C70550B15627}" srcOrd="13" destOrd="0" presId="urn:microsoft.com/office/officeart/2005/8/layout/radial1"/>
    <dgm:cxn modelId="{DD346922-19F2-4818-B33F-957B63F3CD16}" type="presParOf" srcId="{844EDE0D-9532-40CD-9AA4-C70550B15627}" destId="{603DBDA6-C181-4572-BB65-2171D2E3D8D3}" srcOrd="0" destOrd="0" presId="urn:microsoft.com/office/officeart/2005/8/layout/radial1"/>
    <dgm:cxn modelId="{FBDAED66-8C58-4CDA-9900-E1233C54C087}" type="presParOf" srcId="{BC23C66F-D15E-4054-9390-64A372B27BFF}" destId="{746A3CAD-22AE-498C-953A-1CA1CA69A761}" srcOrd="14" destOrd="0" presId="urn:microsoft.com/office/officeart/2005/8/layout/radial1"/>
    <dgm:cxn modelId="{997DFBA6-9DEE-460C-AACD-DB014516573E}" type="presParOf" srcId="{BC23C66F-D15E-4054-9390-64A372B27BFF}" destId="{4AEBBA71-3899-412C-9314-3D35A9C8241B}" srcOrd="15" destOrd="0" presId="urn:microsoft.com/office/officeart/2005/8/layout/radial1"/>
    <dgm:cxn modelId="{BF577DE0-90E5-4A83-ACD0-C3B6DBF88BD9}" type="presParOf" srcId="{4AEBBA71-3899-412C-9314-3D35A9C8241B}" destId="{FAF2C783-FB17-4B31-A204-0A9FDAAD9E60}" srcOrd="0" destOrd="0" presId="urn:microsoft.com/office/officeart/2005/8/layout/radial1"/>
    <dgm:cxn modelId="{79656A6F-D4E1-4841-A68A-D3ACE5C18DAD}" type="presParOf" srcId="{BC23C66F-D15E-4054-9390-64A372B27BFF}" destId="{3699B59D-3AE4-4787-A6FB-E33FFD4504DE}" srcOrd="16" destOrd="0" presId="urn:microsoft.com/office/officeart/2005/8/layout/radial1"/>
    <dgm:cxn modelId="{B63777D6-1F5B-4AB9-A154-556355F9F27C}" type="presParOf" srcId="{BC23C66F-D15E-4054-9390-64A372B27BFF}" destId="{CC5FD510-48B1-494A-9917-A70A0A38B0A5}" srcOrd="17" destOrd="0" presId="urn:microsoft.com/office/officeart/2005/8/layout/radial1"/>
    <dgm:cxn modelId="{BA9EF51B-971F-4D85-8459-9FAF3A332258}" type="presParOf" srcId="{CC5FD510-48B1-494A-9917-A70A0A38B0A5}" destId="{5D463EF5-71E0-484C-89A6-104BD5C4C23E}" srcOrd="0" destOrd="0" presId="urn:microsoft.com/office/officeart/2005/8/layout/radial1"/>
    <dgm:cxn modelId="{4AB59040-F563-4E14-B055-67C5229BB9FF}" type="presParOf" srcId="{BC23C66F-D15E-4054-9390-64A372B27BFF}" destId="{73D3864C-CC8D-4B3D-A0A1-ABE99CEF651C}" srcOrd="18" destOrd="0" presId="urn:microsoft.com/office/officeart/2005/8/layout/radial1"/>
    <dgm:cxn modelId="{15FA1462-D010-4283-B289-56ABE1CB2262}" type="presParOf" srcId="{BC23C66F-D15E-4054-9390-64A372B27BFF}" destId="{C5876E51-2220-4269-8C28-EDDB4961C723}" srcOrd="19" destOrd="0" presId="urn:microsoft.com/office/officeart/2005/8/layout/radial1"/>
    <dgm:cxn modelId="{DF670278-4B73-4C0B-8950-AE69D1DFFB2A}" type="presParOf" srcId="{C5876E51-2220-4269-8C28-EDDB4961C723}" destId="{2EA1DF9B-E851-42CE-BE69-ED6EB10B7F3F}" srcOrd="0" destOrd="0" presId="urn:microsoft.com/office/officeart/2005/8/layout/radial1"/>
    <dgm:cxn modelId="{871B72B8-C9A6-4989-9C4A-8A5C20321D49}" type="presParOf" srcId="{BC23C66F-D15E-4054-9390-64A372B27BFF}" destId="{BDE792B0-9AF8-45F3-90A4-721BE4488049}" srcOrd="20" destOrd="0" presId="urn:microsoft.com/office/officeart/2005/8/layout/radial1"/>
    <dgm:cxn modelId="{42EBFEBF-3ED6-4430-84FD-242E246B161F}" type="presParOf" srcId="{BC23C66F-D15E-4054-9390-64A372B27BFF}" destId="{21615340-167A-4992-83E5-044F2C2A2B11}" srcOrd="21" destOrd="0" presId="urn:microsoft.com/office/officeart/2005/8/layout/radial1"/>
    <dgm:cxn modelId="{C462CE69-C1E9-4D92-A19F-4B35372B819D}" type="presParOf" srcId="{21615340-167A-4992-83E5-044F2C2A2B11}" destId="{3F87DBEB-4493-4EB1-AB3B-1F18500809EA}" srcOrd="0" destOrd="0" presId="urn:microsoft.com/office/officeart/2005/8/layout/radial1"/>
    <dgm:cxn modelId="{67EB8080-A7A9-4CD2-9CCA-E45C34B1F263}" type="presParOf" srcId="{BC23C66F-D15E-4054-9390-64A372B27BFF}" destId="{946815E1-8A2F-4B32-BAB7-45107F308608}" srcOrd="22" destOrd="0" presId="urn:microsoft.com/office/officeart/2005/8/layout/radial1"/>
    <dgm:cxn modelId="{7A5919E8-D068-40CD-AAE0-DBD56E9B095A}" type="presParOf" srcId="{BC23C66F-D15E-4054-9390-64A372B27BFF}" destId="{27DD69D5-2392-43F6-A293-AC9C36AAE55C}" srcOrd="23" destOrd="0" presId="urn:microsoft.com/office/officeart/2005/8/layout/radial1"/>
    <dgm:cxn modelId="{55647B43-0A0B-47CA-8D6E-DC79F1B1DD60}" type="presParOf" srcId="{27DD69D5-2392-43F6-A293-AC9C36AAE55C}" destId="{0E0FE2F6-F705-4B95-9665-BD79D58C69B4}" srcOrd="0" destOrd="0" presId="urn:microsoft.com/office/officeart/2005/8/layout/radial1"/>
    <dgm:cxn modelId="{F0C98D81-D512-4713-96F0-CDC5591E44AA}" type="presParOf" srcId="{BC23C66F-D15E-4054-9390-64A372B27BFF}" destId="{1949C77B-FD73-4686-B651-DDF6DC18E04E}" srcOrd="2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1A912-405D-4CAE-BF1E-79D4E489123F}">
      <dsp:nvSpPr>
        <dsp:cNvPr id="0" name=""/>
        <dsp:cNvSpPr/>
      </dsp:nvSpPr>
      <dsp:spPr>
        <a:xfrm>
          <a:off x="3509636" y="2557136"/>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4400" b="1" i="0" u="none" strike="noStrike" kern="1200" cap="none" normalizeH="0" baseline="0" smtClean="0">
              <a:ln>
                <a:noFill/>
              </a:ln>
              <a:solidFill>
                <a:schemeClr val="tx1"/>
              </a:solidFill>
              <a:effectLst/>
              <a:latin typeface="Arial" panose="020B0604020202020204" pitchFamily="34" charset="0"/>
            </a:rPr>
            <a:t> </a:t>
          </a:r>
        </a:p>
      </dsp:txBody>
      <dsp:txXfrm>
        <a:off x="3657126" y="2704626"/>
        <a:ext cx="712147" cy="712147"/>
      </dsp:txXfrm>
    </dsp:sp>
    <dsp:sp modelId="{DE204CA0-7175-4764-AB3E-229F8FA05F47}">
      <dsp:nvSpPr>
        <dsp:cNvPr id="0" name=""/>
        <dsp:cNvSpPr/>
      </dsp:nvSpPr>
      <dsp:spPr>
        <a:xfrm rot="16200000">
          <a:off x="3249926" y="1782569"/>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975036" y="1755698"/>
        <a:ext cx="76327" cy="76327"/>
      </dsp:txXfrm>
    </dsp:sp>
    <dsp:sp modelId="{65613C5B-277A-4F44-8387-2141072B17DF}">
      <dsp:nvSpPr>
        <dsp:cNvPr id="0" name=""/>
        <dsp:cNvSpPr/>
      </dsp:nvSpPr>
      <dsp:spPr>
        <a:xfrm>
          <a:off x="3509636" y="23461"/>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Любит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свою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родину </a:t>
          </a:r>
        </a:p>
      </dsp:txBody>
      <dsp:txXfrm>
        <a:off x="3657126" y="170951"/>
        <a:ext cx="712147" cy="712147"/>
      </dsp:txXfrm>
    </dsp:sp>
    <dsp:sp modelId="{3254833C-4574-4DE9-AE9D-1E0E4D0CAAA2}">
      <dsp:nvSpPr>
        <dsp:cNvPr id="0" name=""/>
        <dsp:cNvSpPr/>
      </dsp:nvSpPr>
      <dsp:spPr>
        <a:xfrm rot="18000000">
          <a:off x="3883344" y="1952293"/>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4608455" y="1925422"/>
        <a:ext cx="76327" cy="76327"/>
      </dsp:txXfrm>
    </dsp:sp>
    <dsp:sp modelId="{05384CD4-1006-4EA6-A79A-F1DE5466410F}">
      <dsp:nvSpPr>
        <dsp:cNvPr id="0" name=""/>
        <dsp:cNvSpPr/>
      </dsp:nvSpPr>
      <dsp:spPr>
        <a:xfrm>
          <a:off x="4776473" y="362909"/>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Знает</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 историю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своей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страны</a:t>
          </a:r>
        </a:p>
      </dsp:txBody>
      <dsp:txXfrm>
        <a:off x="4923963" y="510399"/>
        <a:ext cx="712147" cy="712147"/>
      </dsp:txXfrm>
    </dsp:sp>
    <dsp:sp modelId="{7AF72BA9-1D5C-4C43-B380-2AF723F69685}">
      <dsp:nvSpPr>
        <dsp:cNvPr id="0" name=""/>
        <dsp:cNvSpPr/>
      </dsp:nvSpPr>
      <dsp:spPr>
        <a:xfrm rot="19800000">
          <a:off x="4347039" y="2415988"/>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072149" y="2389117"/>
        <a:ext cx="76327" cy="76327"/>
      </dsp:txXfrm>
    </dsp:sp>
    <dsp:sp modelId="{D6E8F5DC-29E8-4025-8824-71A6040BEAE8}">
      <dsp:nvSpPr>
        <dsp:cNvPr id="0" name=""/>
        <dsp:cNvSpPr/>
      </dsp:nvSpPr>
      <dsp:spPr>
        <a:xfrm>
          <a:off x="5703863" y="1290298"/>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Гордится</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 своей</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 родиной</a:t>
          </a:r>
        </a:p>
      </dsp:txBody>
      <dsp:txXfrm>
        <a:off x="5851353" y="1437788"/>
        <a:ext cx="712147" cy="712147"/>
      </dsp:txXfrm>
    </dsp:sp>
    <dsp:sp modelId="{214F1695-D1CA-479C-B697-EF96AEDA7F4E}">
      <dsp:nvSpPr>
        <dsp:cNvPr id="0" name=""/>
        <dsp:cNvSpPr/>
      </dsp:nvSpPr>
      <dsp:spPr>
        <a:xfrm>
          <a:off x="4516763" y="3049407"/>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241873" y="3022536"/>
        <a:ext cx="76327" cy="76327"/>
      </dsp:txXfrm>
    </dsp:sp>
    <dsp:sp modelId="{4090F527-4763-41F5-A991-2456A3FC0FD0}">
      <dsp:nvSpPr>
        <dsp:cNvPr id="0" name=""/>
        <dsp:cNvSpPr/>
      </dsp:nvSpPr>
      <dsp:spPr>
        <a:xfrm>
          <a:off x="6043311" y="2557136"/>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Знает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свой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родной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язык</a:t>
          </a:r>
        </a:p>
      </dsp:txBody>
      <dsp:txXfrm>
        <a:off x="6190801" y="2704626"/>
        <a:ext cx="712147" cy="712147"/>
      </dsp:txXfrm>
    </dsp:sp>
    <dsp:sp modelId="{A0E004B5-33F1-4A33-B271-C45025E2A38E}">
      <dsp:nvSpPr>
        <dsp:cNvPr id="0" name=""/>
        <dsp:cNvSpPr/>
      </dsp:nvSpPr>
      <dsp:spPr>
        <a:xfrm rot="1800000">
          <a:off x="4347039" y="3682825"/>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072149" y="3655955"/>
        <a:ext cx="76327" cy="76327"/>
      </dsp:txXfrm>
    </dsp:sp>
    <dsp:sp modelId="{570C2DB2-7112-4A05-BF64-F972255506DC}">
      <dsp:nvSpPr>
        <dsp:cNvPr id="0" name=""/>
        <dsp:cNvSpPr/>
      </dsp:nvSpPr>
      <dsp:spPr>
        <a:xfrm>
          <a:off x="5703863" y="3823973"/>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Любит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и охраняет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природу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родного края</a:t>
          </a:r>
        </a:p>
      </dsp:txBody>
      <dsp:txXfrm>
        <a:off x="5851353" y="3971463"/>
        <a:ext cx="712147" cy="712147"/>
      </dsp:txXfrm>
    </dsp:sp>
    <dsp:sp modelId="{107CE6A1-58E7-474A-B1D5-B78B75C6BF1A}">
      <dsp:nvSpPr>
        <dsp:cNvPr id="0" name=""/>
        <dsp:cNvSpPr/>
      </dsp:nvSpPr>
      <dsp:spPr>
        <a:xfrm rot="3600000">
          <a:off x="3883344" y="4146520"/>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4608455" y="4119649"/>
        <a:ext cx="76327" cy="76327"/>
      </dsp:txXfrm>
    </dsp:sp>
    <dsp:sp modelId="{415365B5-064C-4A04-B253-3EEBC057DC0D}">
      <dsp:nvSpPr>
        <dsp:cNvPr id="0" name=""/>
        <dsp:cNvSpPr/>
      </dsp:nvSpPr>
      <dsp:spPr>
        <a:xfrm>
          <a:off x="4776473" y="4751363"/>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Знает</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государст-</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венную</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символику</a:t>
          </a:r>
        </a:p>
      </dsp:txBody>
      <dsp:txXfrm>
        <a:off x="4923963" y="4898853"/>
        <a:ext cx="712147" cy="712147"/>
      </dsp:txXfrm>
    </dsp:sp>
    <dsp:sp modelId="{844EDE0D-9532-40CD-9AA4-C70550B15627}">
      <dsp:nvSpPr>
        <dsp:cNvPr id="0" name=""/>
        <dsp:cNvSpPr/>
      </dsp:nvSpPr>
      <dsp:spPr>
        <a:xfrm rot="5400000">
          <a:off x="3249926" y="4316244"/>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975036" y="4289373"/>
        <a:ext cx="76327" cy="76327"/>
      </dsp:txXfrm>
    </dsp:sp>
    <dsp:sp modelId="{746A3CAD-22AE-498C-953A-1CA1CA69A761}">
      <dsp:nvSpPr>
        <dsp:cNvPr id="0" name=""/>
        <dsp:cNvSpPr/>
      </dsp:nvSpPr>
      <dsp:spPr>
        <a:xfrm>
          <a:off x="3509636" y="5090811"/>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Кто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не забывает</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 свою мать,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свой дом</a:t>
          </a:r>
        </a:p>
      </dsp:txBody>
      <dsp:txXfrm>
        <a:off x="3657126" y="5238301"/>
        <a:ext cx="712147" cy="712147"/>
      </dsp:txXfrm>
    </dsp:sp>
    <dsp:sp modelId="{4AEBBA71-3899-412C-9314-3D35A9C8241B}">
      <dsp:nvSpPr>
        <dsp:cNvPr id="0" name=""/>
        <dsp:cNvSpPr/>
      </dsp:nvSpPr>
      <dsp:spPr>
        <a:xfrm rot="7200000">
          <a:off x="2616507" y="4146520"/>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3341617" y="4119649"/>
        <a:ext cx="76327" cy="76327"/>
      </dsp:txXfrm>
    </dsp:sp>
    <dsp:sp modelId="{3699B59D-3AE4-4787-A6FB-E33FFD4504DE}">
      <dsp:nvSpPr>
        <dsp:cNvPr id="0" name=""/>
        <dsp:cNvSpPr/>
      </dsp:nvSpPr>
      <dsp:spPr>
        <a:xfrm>
          <a:off x="2242798" y="4751363"/>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Украшает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родину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своим</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трудом</a:t>
          </a:r>
        </a:p>
      </dsp:txBody>
      <dsp:txXfrm>
        <a:off x="2390288" y="4898853"/>
        <a:ext cx="712147" cy="712147"/>
      </dsp:txXfrm>
    </dsp:sp>
    <dsp:sp modelId="{CC5FD510-48B1-494A-9917-A70A0A38B0A5}">
      <dsp:nvSpPr>
        <dsp:cNvPr id="0" name=""/>
        <dsp:cNvSpPr/>
      </dsp:nvSpPr>
      <dsp:spPr>
        <a:xfrm rot="9000000">
          <a:off x="2152812" y="3682825"/>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2877922" y="3655955"/>
        <a:ext cx="76327" cy="76327"/>
      </dsp:txXfrm>
    </dsp:sp>
    <dsp:sp modelId="{73D3864C-CC8D-4B3D-A0A1-ABE99CEF651C}">
      <dsp:nvSpPr>
        <dsp:cNvPr id="0" name=""/>
        <dsp:cNvSpPr/>
      </dsp:nvSpPr>
      <dsp:spPr>
        <a:xfrm>
          <a:off x="1315409" y="3823973"/>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Знает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свою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родословную</a:t>
          </a:r>
        </a:p>
      </dsp:txBody>
      <dsp:txXfrm>
        <a:off x="1462899" y="3971463"/>
        <a:ext cx="712147" cy="712147"/>
      </dsp:txXfrm>
    </dsp:sp>
    <dsp:sp modelId="{C5876E51-2220-4269-8C28-EDDB4961C723}">
      <dsp:nvSpPr>
        <dsp:cNvPr id="0" name=""/>
        <dsp:cNvSpPr/>
      </dsp:nvSpPr>
      <dsp:spPr>
        <a:xfrm rot="10800000">
          <a:off x="1983088" y="3049407"/>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2708198" y="3022536"/>
        <a:ext cx="76327" cy="76327"/>
      </dsp:txXfrm>
    </dsp:sp>
    <dsp:sp modelId="{BDE792B0-9AF8-45F3-90A4-721BE4488049}">
      <dsp:nvSpPr>
        <dsp:cNvPr id="0" name=""/>
        <dsp:cNvSpPr/>
      </dsp:nvSpPr>
      <dsp:spPr>
        <a:xfrm>
          <a:off x="975961" y="2557136"/>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Не меняет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гражданство</a:t>
          </a:r>
        </a:p>
      </dsp:txBody>
      <dsp:txXfrm>
        <a:off x="1123451" y="2704626"/>
        <a:ext cx="712147" cy="712147"/>
      </dsp:txXfrm>
    </dsp:sp>
    <dsp:sp modelId="{21615340-167A-4992-83E5-044F2C2A2B11}">
      <dsp:nvSpPr>
        <dsp:cNvPr id="0" name=""/>
        <dsp:cNvSpPr/>
      </dsp:nvSpPr>
      <dsp:spPr>
        <a:xfrm rot="12600000">
          <a:off x="2152812" y="2415988"/>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2877922" y="2389117"/>
        <a:ext cx="76327" cy="76327"/>
      </dsp:txXfrm>
    </dsp:sp>
    <dsp:sp modelId="{946815E1-8A2F-4B32-BAB7-45107F308608}">
      <dsp:nvSpPr>
        <dsp:cNvPr id="0" name=""/>
        <dsp:cNvSpPr/>
      </dsp:nvSpPr>
      <dsp:spPr>
        <a:xfrm>
          <a:off x="1315409" y="1290298"/>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Гордится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своими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предками</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FF3300"/>
              </a:solidFill>
              <a:effectLst/>
              <a:latin typeface="Arial" panose="020B0604020202020204" pitchFamily="34" charset="0"/>
            </a:rPr>
            <a:t> </a:t>
          </a:r>
        </a:p>
      </dsp:txBody>
      <dsp:txXfrm>
        <a:off x="1462899" y="1437788"/>
        <a:ext cx="712147" cy="712147"/>
      </dsp:txXfrm>
    </dsp:sp>
    <dsp:sp modelId="{27DD69D5-2392-43F6-A293-AC9C36AAE55C}">
      <dsp:nvSpPr>
        <dsp:cNvPr id="0" name=""/>
        <dsp:cNvSpPr/>
      </dsp:nvSpPr>
      <dsp:spPr>
        <a:xfrm rot="14400000">
          <a:off x="2616507" y="1952293"/>
          <a:ext cx="1526547" cy="22585"/>
        </a:xfrm>
        <a:custGeom>
          <a:avLst/>
          <a:gdLst/>
          <a:ahLst/>
          <a:cxnLst/>
          <a:rect l="0" t="0" r="0" b="0"/>
          <a:pathLst>
            <a:path>
              <a:moveTo>
                <a:pt x="0" y="11292"/>
              </a:moveTo>
              <a:lnTo>
                <a:pt x="1526547" y="112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3341617" y="1925422"/>
        <a:ext cx="76327" cy="76327"/>
      </dsp:txXfrm>
    </dsp:sp>
    <dsp:sp modelId="{1949C77B-FD73-4686-B651-DDF6DC18E04E}">
      <dsp:nvSpPr>
        <dsp:cNvPr id="0" name=""/>
        <dsp:cNvSpPr/>
      </dsp:nvSpPr>
      <dsp:spPr>
        <a:xfrm>
          <a:off x="2242798" y="362909"/>
          <a:ext cx="1007127" cy="1007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800" b="1" i="0" u="none" strike="noStrike" kern="1200" cap="none" normalizeH="0" baseline="0" smtClean="0">
            <a:ln>
              <a:noFill/>
            </a:ln>
            <a:solidFill>
              <a:srgbClr val="0000FF"/>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Готов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стать</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 на защиту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800" b="1" i="0" u="none" strike="noStrike" kern="1200" cap="none" normalizeH="0" baseline="0" smtClean="0">
              <a:ln>
                <a:noFill/>
              </a:ln>
              <a:solidFill>
                <a:srgbClr val="0000FF"/>
              </a:solidFill>
              <a:effectLst/>
              <a:latin typeface="Arial" panose="020B0604020202020204" pitchFamily="34" charset="0"/>
            </a:rPr>
            <a:t>Отечества</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800" b="1" i="0" u="none" strike="noStrike" kern="1200" cap="none" normalizeH="0" baseline="0" smtClean="0">
            <a:ln>
              <a:noFill/>
            </a:ln>
            <a:solidFill>
              <a:srgbClr val="0000FF"/>
            </a:solidFill>
            <a:effectLst/>
            <a:latin typeface="Arial" panose="020B0604020202020204" pitchFamily="34" charset="0"/>
          </a:endParaRPr>
        </a:p>
      </dsp:txBody>
      <dsp:txXfrm>
        <a:off x="2390288" y="510399"/>
        <a:ext cx="712147" cy="712147"/>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13.03.2024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13.03.2024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13.03.2024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13.03.2024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13.03.2024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13.03.2024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13.03.2024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FDFA9580-198F-4AD6-A3AB-E86740890C43}" type="slidenum">
              <a:rPr lang="ru-RU"/>
              <a:pPr>
                <a:defRPr/>
              </a:pPr>
              <a:t>‹#›</a:t>
            </a:fld>
            <a:endParaRPr lang="ru-RU"/>
          </a:p>
        </p:txBody>
      </p:sp>
    </p:spTree>
  </p:cSld>
  <p:clrMapOvr>
    <a:masterClrMapping/>
  </p:clrMapOvr>
  <p:transition>
    <p:comb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13.03.2024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gif"/><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gif"/></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gif"/><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4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4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4.xml"/><Relationship Id="rId4" Type="http://schemas.openxmlformats.org/officeDocument/2006/relationships/image" Target="../media/image66.jpeg"/></Relationships>
</file>

<file path=ppt/slides/_rels/slide4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4.xml"/><Relationship Id="rId4" Type="http://schemas.openxmlformats.org/officeDocument/2006/relationships/image" Target="../media/image72.jpeg"/></Relationships>
</file>

<file path=ppt/slides/_rels/slide4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4.xml"/><Relationship Id="rId4" Type="http://schemas.openxmlformats.org/officeDocument/2006/relationships/image" Target="../media/image75.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4414" y="285728"/>
            <a:ext cx="6643734" cy="1200329"/>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С чего для тебя </a:t>
            </a:r>
          </a:p>
          <a:p>
            <a:pPr algn="ctr" fontAlgn="auto">
              <a:spcBef>
                <a:spcPts val="0"/>
              </a:spcBef>
              <a:spcAft>
                <a:spcPts val="0"/>
              </a:spcAft>
              <a:defRPr/>
            </a:pPr>
            <a:r>
              <a:rPr lang="ru-RU"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начинается Родина?</a:t>
            </a:r>
          </a:p>
        </p:txBody>
      </p:sp>
      <p:pic>
        <p:nvPicPr>
          <p:cNvPr id="2050" name="Picture 2" descr="C:\Documents and Settings\Админ\Мои документы\Мои рисунки\разные\разные картинки\обои\праздники\государственные\день победы\16237000__41386323_afp_moscow_crying416.jpg"/>
          <p:cNvPicPr>
            <a:picLocks noChangeAspect="1" noChangeArrowheads="1"/>
          </p:cNvPicPr>
          <p:nvPr/>
        </p:nvPicPr>
        <p:blipFill>
          <a:blip r:embed="rId2" cstate="print"/>
          <a:srcRect/>
          <a:stretch>
            <a:fillRect/>
          </a:stretch>
        </p:blipFill>
        <p:spPr bwMode="auto">
          <a:xfrm>
            <a:off x="3428992" y="4929198"/>
            <a:ext cx="2179321" cy="157162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051" name="Picture 3" descr="C:\Documents and Settings\Админ\Мои документы\Мои рисунки\разные\разные картинки\обои\праздники\государственные\день победы\a077ede54913.jpg"/>
          <p:cNvPicPr>
            <a:picLocks noChangeAspect="1" noChangeArrowheads="1"/>
          </p:cNvPicPr>
          <p:nvPr/>
        </p:nvPicPr>
        <p:blipFill>
          <a:blip r:embed="rId3" cstate="print"/>
          <a:srcRect/>
          <a:stretch>
            <a:fillRect/>
          </a:stretch>
        </p:blipFill>
        <p:spPr bwMode="auto">
          <a:xfrm>
            <a:off x="6143636" y="4643446"/>
            <a:ext cx="2414582" cy="181093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0245" name="Picture 5" descr="C:\Documents and Settings\Админ\Мои документы\Мои рисунки\разные\разные картинки\обои\праздники\день семьи\romaska_big.jpg"/>
          <p:cNvPicPr>
            <a:picLocks noChangeAspect="1" noChangeArrowheads="1"/>
          </p:cNvPicPr>
          <p:nvPr/>
        </p:nvPicPr>
        <p:blipFill>
          <a:blip r:embed="rId4"/>
          <a:srcRect/>
          <a:stretch>
            <a:fillRect/>
          </a:stretch>
        </p:blipFill>
        <p:spPr bwMode="auto">
          <a:xfrm>
            <a:off x="0" y="0"/>
            <a:ext cx="2071688" cy="1416050"/>
          </a:xfrm>
          <a:prstGeom prst="rect">
            <a:avLst/>
          </a:prstGeom>
          <a:noFill/>
          <a:ln w="9525">
            <a:noFill/>
            <a:miter lim="800000"/>
            <a:headEnd/>
            <a:tailEnd/>
          </a:ln>
        </p:spPr>
      </p:pic>
      <p:pic>
        <p:nvPicPr>
          <p:cNvPr id="2054" name="Picture 6" descr="C:\Documents and Settings\Админ\Мои документы\Мои рисунки\разные\разные картинки\обои\праздники\день семьи\392%5B157380%5D(220x165).jpg"/>
          <p:cNvPicPr>
            <a:picLocks noChangeAspect="1" noChangeArrowheads="1"/>
          </p:cNvPicPr>
          <p:nvPr/>
        </p:nvPicPr>
        <p:blipFill>
          <a:blip r:embed="rId5" cstate="print"/>
          <a:srcRect l="3261" r="2174"/>
          <a:stretch>
            <a:fillRect/>
          </a:stretch>
        </p:blipFill>
        <p:spPr bwMode="auto">
          <a:xfrm rot="20531345">
            <a:off x="201641" y="1420452"/>
            <a:ext cx="2071702" cy="1643069"/>
          </a:xfrm>
          <a:prstGeom prst="ellipse">
            <a:avLst/>
          </a:prstGeom>
          <a:ln>
            <a:noFill/>
          </a:ln>
          <a:effectLst>
            <a:softEdge rad="112500"/>
          </a:effectLst>
        </p:spPr>
      </p:pic>
      <p:pic>
        <p:nvPicPr>
          <p:cNvPr id="2055" name="Picture 7" descr="C:\Documents and Settings\Админ\Мои документы\Мои рисунки\разные\разные картинки\обои\праздники\пасха\pic_2006-03-04_233907.jpg"/>
          <p:cNvPicPr>
            <a:picLocks noChangeAspect="1" noChangeArrowheads="1"/>
          </p:cNvPicPr>
          <p:nvPr/>
        </p:nvPicPr>
        <p:blipFill>
          <a:blip r:embed="rId6" cstate="print"/>
          <a:srcRect/>
          <a:stretch>
            <a:fillRect/>
          </a:stretch>
        </p:blipFill>
        <p:spPr bwMode="auto">
          <a:xfrm>
            <a:off x="2714612" y="1571612"/>
            <a:ext cx="1947842" cy="14608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48" name="Picture 8" descr="C:\Documents and Settings\Админ\Мои документы\Мои рисунки\разные\разные картинки\208447.jpg"/>
          <p:cNvPicPr>
            <a:picLocks noChangeAspect="1" noChangeArrowheads="1"/>
          </p:cNvPicPr>
          <p:nvPr/>
        </p:nvPicPr>
        <p:blipFill>
          <a:blip r:embed="rId7"/>
          <a:srcRect/>
          <a:stretch>
            <a:fillRect/>
          </a:stretch>
        </p:blipFill>
        <p:spPr bwMode="auto">
          <a:xfrm>
            <a:off x="214313" y="3071813"/>
            <a:ext cx="1571625" cy="1397000"/>
          </a:xfrm>
          <a:prstGeom prst="rect">
            <a:avLst/>
          </a:prstGeom>
          <a:noFill/>
          <a:ln w="9525">
            <a:noFill/>
            <a:miter lim="800000"/>
            <a:headEnd/>
            <a:tailEnd/>
          </a:ln>
        </p:spPr>
      </p:pic>
      <p:pic>
        <p:nvPicPr>
          <p:cNvPr id="10249" name="Picture 9" descr="C:\Documents and Settings\Админ\Мои документы\Мои рисунки\разные\793756956.jpg"/>
          <p:cNvPicPr>
            <a:picLocks noChangeAspect="1" noChangeArrowheads="1"/>
          </p:cNvPicPr>
          <p:nvPr/>
        </p:nvPicPr>
        <p:blipFill>
          <a:blip r:embed="rId8"/>
          <a:srcRect t="4167" b="27083"/>
          <a:stretch>
            <a:fillRect/>
          </a:stretch>
        </p:blipFill>
        <p:spPr bwMode="auto">
          <a:xfrm rot="796474">
            <a:off x="5072063" y="1714500"/>
            <a:ext cx="1928812" cy="1325563"/>
          </a:xfrm>
          <a:prstGeom prst="rect">
            <a:avLst/>
          </a:prstGeom>
          <a:noFill/>
          <a:ln w="9525">
            <a:noFill/>
            <a:miter lim="800000"/>
            <a:headEnd/>
            <a:tailEnd/>
          </a:ln>
        </p:spPr>
      </p:pic>
      <p:pic>
        <p:nvPicPr>
          <p:cNvPr id="10250" name="Picture 10" descr="C:\Documents and Settings\Админ\Мои документы\Мои рисунки\разные\свобода.jpg"/>
          <p:cNvPicPr>
            <a:picLocks noChangeAspect="1" noChangeArrowheads="1"/>
          </p:cNvPicPr>
          <p:nvPr/>
        </p:nvPicPr>
        <p:blipFill>
          <a:blip r:embed="rId9"/>
          <a:srcRect/>
          <a:stretch>
            <a:fillRect/>
          </a:stretch>
        </p:blipFill>
        <p:spPr bwMode="auto">
          <a:xfrm>
            <a:off x="142875" y="4572000"/>
            <a:ext cx="2784475" cy="1857375"/>
          </a:xfrm>
          <a:prstGeom prst="rect">
            <a:avLst/>
          </a:prstGeom>
          <a:noFill/>
          <a:ln w="9525">
            <a:noFill/>
            <a:miter lim="800000"/>
            <a:headEnd/>
            <a:tailEnd/>
          </a:ln>
        </p:spPr>
      </p:pic>
      <p:pic>
        <p:nvPicPr>
          <p:cNvPr id="10251" name="Picture 11" descr="C:\Documents and Settings\Админ\Мои документы\Мои рисунки\ИЛЛЮСТРАЦИИ история\Russian_regalia.jpg"/>
          <p:cNvPicPr>
            <a:picLocks noChangeAspect="1" noChangeArrowheads="1"/>
          </p:cNvPicPr>
          <p:nvPr/>
        </p:nvPicPr>
        <p:blipFill>
          <a:blip r:embed="rId10"/>
          <a:srcRect/>
          <a:stretch>
            <a:fillRect/>
          </a:stretch>
        </p:blipFill>
        <p:spPr bwMode="auto">
          <a:xfrm>
            <a:off x="6942138" y="2786063"/>
            <a:ext cx="1830387" cy="1565275"/>
          </a:xfrm>
          <a:prstGeom prst="rect">
            <a:avLst/>
          </a:prstGeom>
          <a:noFill/>
          <a:ln w="9525">
            <a:noFill/>
            <a:miter lim="800000"/>
            <a:headEnd/>
            <a:tailEnd/>
          </a:ln>
        </p:spPr>
      </p:pic>
      <p:pic>
        <p:nvPicPr>
          <p:cNvPr id="10252" name="Picture 12" descr="C:\Documents and Settings\Админ\Мои документы\Мои рисунки\разные\обои разные\Troyka2.jpg"/>
          <p:cNvPicPr>
            <a:picLocks noChangeAspect="1" noChangeArrowheads="1"/>
          </p:cNvPicPr>
          <p:nvPr/>
        </p:nvPicPr>
        <p:blipFill>
          <a:blip r:embed="rId11"/>
          <a:srcRect/>
          <a:stretch>
            <a:fillRect/>
          </a:stretch>
        </p:blipFill>
        <p:spPr bwMode="auto">
          <a:xfrm>
            <a:off x="3714750" y="3214688"/>
            <a:ext cx="2006600" cy="1347787"/>
          </a:xfrm>
          <a:prstGeom prst="rect">
            <a:avLst/>
          </a:prstGeom>
          <a:noFill/>
          <a:ln w="9525">
            <a:noFill/>
            <a:miter lim="800000"/>
            <a:headEnd/>
            <a:tailEnd/>
          </a:ln>
        </p:spPr>
      </p:pic>
      <p:pic>
        <p:nvPicPr>
          <p:cNvPr id="10253" name="Picture 13" descr="C:\Documents and Settings\Админ\Мои документы\ресурсы для презентаций\Все для презентаций\Анимации\Дети\Children_8.gif"/>
          <p:cNvPicPr>
            <a:picLocks noChangeAspect="1" noChangeArrowheads="1" noCrop="1"/>
          </p:cNvPicPr>
          <p:nvPr/>
        </p:nvPicPr>
        <p:blipFill>
          <a:blip r:embed="rId12"/>
          <a:srcRect/>
          <a:stretch>
            <a:fillRect/>
          </a:stretch>
        </p:blipFill>
        <p:spPr bwMode="auto">
          <a:xfrm>
            <a:off x="5857875" y="3214688"/>
            <a:ext cx="1000125" cy="1117600"/>
          </a:xfrm>
          <a:prstGeom prst="rect">
            <a:avLst/>
          </a:prstGeom>
          <a:noFill/>
          <a:ln w="9525">
            <a:noFill/>
            <a:miter lim="800000"/>
            <a:headEnd/>
            <a:tailEnd/>
          </a:ln>
        </p:spPr>
      </p:pic>
      <p:pic>
        <p:nvPicPr>
          <p:cNvPr id="10254" name="Picture 14" descr="C:\Documents and Settings\Админ\Мои документы\ресурсы для презентаций\Все для презентаций\свечи\religious_candle.gif"/>
          <p:cNvPicPr>
            <a:picLocks noChangeAspect="1" noChangeArrowheads="1" noCrop="1"/>
          </p:cNvPicPr>
          <p:nvPr/>
        </p:nvPicPr>
        <p:blipFill>
          <a:blip r:embed="rId13"/>
          <a:srcRect/>
          <a:stretch>
            <a:fillRect/>
          </a:stretch>
        </p:blipFill>
        <p:spPr bwMode="auto">
          <a:xfrm>
            <a:off x="7215188" y="571500"/>
            <a:ext cx="1601787" cy="1785938"/>
          </a:xfrm>
          <a:prstGeom prst="rect">
            <a:avLst/>
          </a:prstGeom>
          <a:noFill/>
          <a:ln w="9525">
            <a:noFill/>
            <a:miter lim="800000"/>
            <a:headEnd/>
            <a:tailEnd/>
          </a:ln>
        </p:spPr>
      </p:pic>
      <p:pic>
        <p:nvPicPr>
          <p:cNvPr id="10255" name="Picture 15" descr="C:\Documents and Settings\Админ\Мои документы\ресурсы для презентаций\Все для презентаций\Анимации\Дети\Children_11.gif"/>
          <p:cNvPicPr>
            <a:picLocks noChangeAspect="1" noChangeArrowheads="1" noCrop="1"/>
          </p:cNvPicPr>
          <p:nvPr/>
        </p:nvPicPr>
        <p:blipFill>
          <a:blip r:embed="rId14"/>
          <a:srcRect/>
          <a:stretch>
            <a:fillRect/>
          </a:stretch>
        </p:blipFill>
        <p:spPr bwMode="auto">
          <a:xfrm>
            <a:off x="2143125" y="3286125"/>
            <a:ext cx="928688" cy="1036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DNS\Desktop\otkrytka-v-den-rossii-kak-patriot_2266.jpg"/>
          <p:cNvPicPr>
            <a:picLocks noChangeAspect="1" noChangeArrowheads="1"/>
          </p:cNvPicPr>
          <p:nvPr/>
        </p:nvPicPr>
        <p:blipFill>
          <a:blip r:embed="rId2"/>
          <a:srcRect/>
          <a:stretch>
            <a:fillRect/>
          </a:stretch>
        </p:blipFill>
        <p:spPr bwMode="auto">
          <a:xfrm>
            <a:off x="0" y="0"/>
            <a:ext cx="9144000" cy="7173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С чего начинается Родина">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548680"/>
            <a:ext cx="9144000" cy="5359524"/>
          </a:xfrm>
          <a:prstGeom prst="rect">
            <a:avLst/>
          </a:prstGeom>
        </p:spPr>
      </p:pic>
    </p:spTree>
    <p:extLst>
      <p:ext uri="{BB962C8B-B14F-4D97-AF65-F5344CB8AC3E}">
        <p14:creationId xmlns:p14="http://schemas.microsoft.com/office/powerpoint/2010/main" val="403060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900igr.net/datai/obschestvoznanie/Politicheskaja-kultura-Rossii/0008-010-Politicheskaja-kultura-Rossii.jpg"/>
          <p:cNvPicPr>
            <a:picLocks noChangeAspect="1" noChangeArrowheads="1"/>
          </p:cNvPicPr>
          <p:nvPr/>
        </p:nvPicPr>
        <p:blipFill>
          <a:blip r:embed="rId2"/>
          <a:srcRect/>
          <a:stretch>
            <a:fillRect/>
          </a:stretch>
        </p:blipFill>
        <p:spPr bwMode="auto">
          <a:xfrm>
            <a:off x="-252413" y="-149225"/>
            <a:ext cx="9577388" cy="7007225"/>
          </a:xfrm>
          <a:prstGeom prst="rect">
            <a:avLst/>
          </a:prstGeom>
          <a:noFill/>
          <a:ln w="9525">
            <a:noFill/>
            <a:miter lim="800000"/>
            <a:headEnd/>
            <a:tailEnd/>
          </a:ln>
        </p:spPr>
      </p:pic>
      <p:sp>
        <p:nvSpPr>
          <p:cNvPr id="7171" name="Прямоугольник 2"/>
          <p:cNvSpPr>
            <a:spLocks noChangeArrowheads="1"/>
          </p:cNvSpPr>
          <p:nvPr/>
        </p:nvSpPr>
        <p:spPr bwMode="auto">
          <a:xfrm>
            <a:off x="0" y="260350"/>
            <a:ext cx="6858000" cy="5016500"/>
          </a:xfrm>
          <a:prstGeom prst="rect">
            <a:avLst/>
          </a:prstGeom>
          <a:noFill/>
          <a:ln w="9525">
            <a:noFill/>
            <a:miter lim="800000"/>
            <a:headEnd/>
            <a:tailEnd/>
          </a:ln>
        </p:spPr>
        <p:txBody>
          <a:bodyPr>
            <a:spAutoFit/>
          </a:bodyPr>
          <a:lstStyle/>
          <a:p>
            <a:r>
              <a:rPr lang="ru-RU" sz="3200" b="1" dirty="0">
                <a:latin typeface="Constantia" pitchFamily="18" charset="0"/>
              </a:rPr>
              <a:t>Я – гражданин России!</a:t>
            </a:r>
          </a:p>
          <a:p>
            <a:r>
              <a:rPr lang="ru-RU" sz="3200" b="1" dirty="0">
                <a:latin typeface="Constantia" pitchFamily="18" charset="0"/>
              </a:rPr>
              <a:t>Не правда ль, звучит красиво?</a:t>
            </a:r>
          </a:p>
          <a:p>
            <a:r>
              <a:rPr lang="ru-RU" sz="3200" b="1" dirty="0">
                <a:latin typeface="Constantia" pitchFamily="18" charset="0"/>
              </a:rPr>
              <a:t>Смело, достойно, гордо!</a:t>
            </a:r>
          </a:p>
          <a:p>
            <a:r>
              <a:rPr lang="ru-RU" sz="3200" b="1" dirty="0">
                <a:latin typeface="Constantia" pitchFamily="18" charset="0"/>
              </a:rPr>
              <a:t>Сказано как-то твердо!</a:t>
            </a:r>
          </a:p>
          <a:p>
            <a:r>
              <a:rPr lang="ru-RU" sz="3200" b="1" dirty="0">
                <a:latin typeface="Constantia" pitchFamily="18" charset="0"/>
              </a:rPr>
              <a:t>Я – гражданин России!</a:t>
            </a:r>
          </a:p>
          <a:p>
            <a:r>
              <a:rPr lang="ru-RU" sz="3200" b="1" dirty="0">
                <a:latin typeface="Constantia" pitchFamily="18" charset="0"/>
              </a:rPr>
              <a:t>И если б меня спросили,</a:t>
            </a:r>
          </a:p>
          <a:p>
            <a:r>
              <a:rPr lang="ru-RU" sz="3200" b="1" dirty="0">
                <a:latin typeface="Constantia" pitchFamily="18" charset="0"/>
              </a:rPr>
              <a:t>Чем же я так горжусь?</a:t>
            </a:r>
          </a:p>
          <a:p>
            <a:r>
              <a:rPr lang="ru-RU" sz="3200" b="1" dirty="0">
                <a:latin typeface="Constantia" pitchFamily="18" charset="0"/>
              </a:rPr>
              <a:t>Я бы ответил просто:</a:t>
            </a:r>
          </a:p>
          <a:p>
            <a:r>
              <a:rPr lang="ru-RU" sz="3200" b="1" dirty="0">
                <a:latin typeface="Constantia" pitchFamily="18" charset="0"/>
              </a:rPr>
              <a:t>Не надо пустых вопросов!</a:t>
            </a:r>
          </a:p>
          <a:p>
            <a:r>
              <a:rPr lang="ru-RU" sz="3200" b="1" dirty="0">
                <a:latin typeface="Constantia" pitchFamily="18" charset="0"/>
              </a:rPr>
              <a:t>Ведь моя родина – Русь!</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Grp="1" noChangeAspect="1" noChangeArrowheads="1"/>
          </p:cNvPicPr>
          <p:nvPr>
            <p:ph idx="1"/>
          </p:nvPr>
        </p:nvPicPr>
        <p:blipFill>
          <a:blip r:embed="rId2"/>
          <a:srcRect/>
          <a:stretch>
            <a:fillRect/>
          </a:stretch>
        </p:blipFill>
        <p:spPr>
          <a:xfrm>
            <a:off x="0" y="0"/>
            <a:ext cx="9144000" cy="6858000"/>
          </a:xfrm>
        </p:spPr>
      </p:pic>
      <p:sp>
        <p:nvSpPr>
          <p:cNvPr id="2" name="Заголовок 1"/>
          <p:cNvSpPr>
            <a:spLocks noGrp="1"/>
          </p:cNvSpPr>
          <p:nvPr>
            <p:ph type="title"/>
          </p:nvPr>
        </p:nvSpPr>
        <p:spPr>
          <a:xfrm>
            <a:off x="0" y="0"/>
            <a:ext cx="2843213" cy="1143000"/>
          </a:xfrm>
        </p:spPr>
        <p:txBody>
          <a:bodyPr rtlCol="0">
            <a:normAutofit/>
          </a:bodyPr>
          <a:lstStyle/>
          <a:p>
            <a:pPr fontAlgn="auto">
              <a:spcAft>
                <a:spcPts val="0"/>
              </a:spcAft>
              <a:defRPr/>
            </a:pPr>
            <a:r>
              <a:rPr lang="ru-RU" sz="6000" b="1" dirty="0" smtClean="0">
                <a:solidFill>
                  <a:srgbClr val="FFFF00"/>
                </a:solidFill>
                <a:effectLst>
                  <a:outerShdw blurRad="38100" dist="38100" dir="2700000" algn="tl">
                    <a:srgbClr val="000000">
                      <a:alpha val="43137"/>
                    </a:srgbClr>
                  </a:outerShdw>
                </a:effectLst>
                <a:latin typeface="Book Antiqua" pitchFamily="18" charset="0"/>
              </a:rPr>
              <a:t>Вятка</a:t>
            </a:r>
            <a:endParaRPr lang="ru-RU" sz="6000" b="1" dirty="0">
              <a:solidFill>
                <a:srgbClr val="FFFF00"/>
              </a:solidFill>
              <a:effectLst>
                <a:outerShdw blurRad="38100" dist="38100" dir="2700000" algn="tl">
                  <a:srgbClr val="000000">
                    <a:alpha val="43137"/>
                  </a:srgbClr>
                </a:outerShdw>
              </a:effectLst>
              <a:latin typeface="Book Antiqua" pitchFamily="18" charset="0"/>
            </a:endParaRPr>
          </a:p>
        </p:txBody>
      </p:sp>
      <p:pic>
        <p:nvPicPr>
          <p:cNvPr id="4" name="Picture 2" descr="D:\фото 10\фото выбор\IMG_1277.jpg"/>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Заголовок 1"/>
          <p:cNvSpPr>
            <a:spLocks noGrp="1"/>
          </p:cNvSpPr>
          <p:nvPr>
            <p:ph type="title"/>
          </p:nvPr>
        </p:nvSpPr>
        <p:spPr/>
        <p:txBody>
          <a:bodyPr/>
          <a:lstStyle/>
          <a:p>
            <a:endParaRPr lang="ru-RU" smtClean="0"/>
          </a:p>
        </p:txBody>
      </p:sp>
      <p:sp>
        <p:nvSpPr>
          <p:cNvPr id="21506" name="Содержимое 2"/>
          <p:cNvSpPr>
            <a:spLocks noGrp="1"/>
          </p:cNvSpPr>
          <p:nvPr>
            <p:ph idx="1"/>
          </p:nvPr>
        </p:nvSpPr>
        <p:spPr/>
        <p:txBody>
          <a:bodyPr/>
          <a:lstStyle/>
          <a:p>
            <a:endParaRPr lang="ru-RU" smtClean="0"/>
          </a:p>
        </p:txBody>
      </p:sp>
      <p:pic>
        <p:nvPicPr>
          <p:cNvPr id="21507"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0"/>
            <a:ext cx="8229600" cy="2565400"/>
          </a:xfrm>
        </p:spPr>
        <p:txBody>
          <a:bodyPr>
            <a:normAutofit fontScale="90000"/>
          </a:bodyPr>
          <a:lstStyle/>
          <a:p>
            <a:pPr algn="ctr" eaLnBrk="1" fontAlgn="auto" hangingPunct="1">
              <a:spcAft>
                <a:spcPts val="0"/>
              </a:spcAft>
              <a:defRPr/>
            </a:pPr>
            <a:r>
              <a:rPr lang="ru-RU" dirty="0" smtClean="0"/>
              <a:t/>
            </a:r>
            <a:br>
              <a:rPr lang="ru-RU" dirty="0" smtClean="0"/>
            </a:br>
            <a:r>
              <a:rPr lang="ru-RU" dirty="0" smtClean="0"/>
              <a:t/>
            </a:r>
            <a:br>
              <a:rPr lang="ru-RU" dirty="0" smtClean="0"/>
            </a:br>
            <a:r>
              <a:rPr lang="ru-RU" dirty="0" smtClean="0"/>
              <a:t/>
            </a:r>
            <a:br>
              <a:rPr lang="ru-RU" dirty="0" smtClean="0"/>
            </a:br>
            <a:r>
              <a:rPr lang="ru-RU" dirty="0" smtClean="0"/>
              <a:t>Тема урока:</a:t>
            </a:r>
            <a:br>
              <a:rPr lang="ru-RU" dirty="0" smtClean="0"/>
            </a:br>
            <a:r>
              <a:rPr lang="ru-RU" b="1" dirty="0" smtClean="0"/>
              <a:t>«Что значит быть настоящим патриотом Родины?»</a:t>
            </a:r>
            <a:endParaRPr lang="ru-RU" b="1" dirty="0"/>
          </a:p>
        </p:txBody>
      </p:sp>
      <p:pic>
        <p:nvPicPr>
          <p:cNvPr id="8195" name="Picture 4" descr="http://xn----7sbfa3amsgcd.xn--p1ai/wp-content/gallery/rodina/slide2.jpg"/>
          <p:cNvPicPr>
            <a:picLocks noChangeAspect="1" noChangeArrowheads="1"/>
          </p:cNvPicPr>
          <p:nvPr/>
        </p:nvPicPr>
        <p:blipFill>
          <a:blip r:embed="rId2"/>
          <a:srcRect/>
          <a:stretch>
            <a:fillRect/>
          </a:stretch>
        </p:blipFill>
        <p:spPr bwMode="auto">
          <a:xfrm>
            <a:off x="4572000" y="3214686"/>
            <a:ext cx="4071966" cy="3143272"/>
          </a:xfrm>
          <a:prstGeom prst="rect">
            <a:avLst/>
          </a:prstGeom>
          <a:noFill/>
          <a:ln w="9525">
            <a:noFill/>
            <a:miter lim="800000"/>
            <a:headEnd/>
            <a:tailEnd/>
          </a:ln>
        </p:spPr>
      </p:pic>
      <p:pic>
        <p:nvPicPr>
          <p:cNvPr id="8196" name="Picture 2" descr="http://www.tribuna.ru/upload/iblock/c7f/c7f26cc07dddda33b796d4dd46ae6b07.jpg"/>
          <p:cNvPicPr>
            <a:picLocks noChangeAspect="1" noChangeArrowheads="1"/>
          </p:cNvPicPr>
          <p:nvPr/>
        </p:nvPicPr>
        <p:blipFill>
          <a:blip r:embed="rId3"/>
          <a:srcRect/>
          <a:stretch>
            <a:fillRect/>
          </a:stretch>
        </p:blipFill>
        <p:spPr bwMode="auto">
          <a:xfrm>
            <a:off x="714348" y="4214818"/>
            <a:ext cx="3214710" cy="22050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180528" y="-33680"/>
            <a:ext cx="10260632" cy="6858000"/>
          </a:xfrm>
          <a:prstGeom prst="rect">
            <a:avLst/>
          </a:prstGeom>
          <a:noFill/>
          <a:ln w="9525">
            <a:noFill/>
            <a:miter lim="800000"/>
            <a:headEnd/>
            <a:tailEnd/>
          </a:ln>
        </p:spPr>
      </p:pic>
      <p:sp>
        <p:nvSpPr>
          <p:cNvPr id="3" name="Прямоугольник 2"/>
          <p:cNvSpPr/>
          <p:nvPr/>
        </p:nvSpPr>
        <p:spPr>
          <a:xfrm>
            <a:off x="4860032" y="3789040"/>
            <a:ext cx="4500594" cy="2246769"/>
          </a:xfrm>
          <a:prstGeom prst="rect">
            <a:avLst/>
          </a:prstGeom>
        </p:spPr>
        <p:txBody>
          <a:bodyPr wrap="square">
            <a:spAutoFit/>
          </a:bodyPr>
          <a:lstStyle/>
          <a:p>
            <a:pPr fontAlgn="auto">
              <a:spcAft>
                <a:spcPts val="0"/>
              </a:spcAft>
              <a:buFont typeface="Arial" pitchFamily="34" charset="0"/>
              <a:buChar char="•"/>
              <a:defRPr/>
            </a:pPr>
            <a:r>
              <a:rPr lang="ru-RU" sz="2000" b="1" dirty="0" smtClean="0">
                <a:solidFill>
                  <a:srgbClr val="002060"/>
                </a:solidFill>
                <a:latin typeface="Book Antiqua" pitchFamily="18" charset="0"/>
              </a:rPr>
              <a:t>А. Обширная</a:t>
            </a:r>
            <a:r>
              <a:rPr lang="en-US" sz="2000" b="1" dirty="0" smtClean="0">
                <a:solidFill>
                  <a:srgbClr val="002060"/>
                </a:solidFill>
                <a:latin typeface="Book Antiqua" pitchFamily="18" charset="0"/>
              </a:rPr>
              <a:t> </a:t>
            </a:r>
            <a:r>
              <a:rPr lang="ru-RU" sz="2000" b="1" dirty="0" smtClean="0">
                <a:solidFill>
                  <a:srgbClr val="002060"/>
                </a:solidFill>
                <a:latin typeface="Book Antiqua" pitchFamily="18" charset="0"/>
              </a:rPr>
              <a:t>территория;</a:t>
            </a:r>
          </a:p>
          <a:p>
            <a:pPr fontAlgn="auto">
              <a:spcAft>
                <a:spcPts val="0"/>
              </a:spcAft>
              <a:buFont typeface="Arial" pitchFamily="34" charset="0"/>
              <a:buChar char="•"/>
              <a:defRPr/>
            </a:pPr>
            <a:endParaRPr lang="ru-RU" sz="2000" b="1" dirty="0" smtClean="0">
              <a:solidFill>
                <a:srgbClr val="002060"/>
              </a:solidFill>
              <a:latin typeface="Book Antiqua" pitchFamily="18" charset="0"/>
            </a:endParaRPr>
          </a:p>
          <a:p>
            <a:pPr fontAlgn="auto">
              <a:spcAft>
                <a:spcPts val="0"/>
              </a:spcAft>
              <a:buFont typeface="Arial" pitchFamily="34" charset="0"/>
              <a:buChar char="•"/>
              <a:defRPr/>
            </a:pPr>
            <a:r>
              <a:rPr lang="ru-RU" sz="2000" b="1" dirty="0" smtClean="0">
                <a:solidFill>
                  <a:srgbClr val="002060"/>
                </a:solidFill>
                <a:latin typeface="Book Antiqua" pitchFamily="18" charset="0"/>
              </a:rPr>
              <a:t>Б. несметные природные и рукотворные богатства:</a:t>
            </a:r>
          </a:p>
          <a:p>
            <a:pPr fontAlgn="auto">
              <a:spcAft>
                <a:spcPts val="0"/>
              </a:spcAft>
              <a:buFont typeface="Arial" pitchFamily="34" charset="0"/>
              <a:buChar char="•"/>
              <a:defRPr/>
            </a:pPr>
            <a:endParaRPr lang="ru-RU" sz="2000" b="1" dirty="0" smtClean="0">
              <a:solidFill>
                <a:srgbClr val="002060"/>
              </a:solidFill>
              <a:latin typeface="Book Antiqua" pitchFamily="18" charset="0"/>
            </a:endParaRPr>
          </a:p>
          <a:p>
            <a:pPr fontAlgn="auto">
              <a:spcAft>
                <a:spcPts val="0"/>
              </a:spcAft>
              <a:buFont typeface="Arial" pitchFamily="34" charset="0"/>
              <a:buChar char="•"/>
              <a:defRPr/>
            </a:pPr>
            <a:r>
              <a:rPr lang="ru-RU" sz="2000" b="1" dirty="0" smtClean="0">
                <a:solidFill>
                  <a:srgbClr val="002060"/>
                </a:solidFill>
                <a:latin typeface="Book Antiqua" pitchFamily="18" charset="0"/>
              </a:rPr>
              <a:t>В.</a:t>
            </a:r>
            <a:r>
              <a:rPr lang="en-US" sz="2000" b="1" dirty="0" smtClean="0">
                <a:solidFill>
                  <a:srgbClr val="002060"/>
                </a:solidFill>
                <a:latin typeface="Book Antiqua" pitchFamily="18" charset="0"/>
              </a:rPr>
              <a:t> </a:t>
            </a:r>
            <a:r>
              <a:rPr lang="ru-RU" sz="2000" b="1" dirty="0" smtClean="0">
                <a:solidFill>
                  <a:srgbClr val="002060"/>
                </a:solidFill>
                <a:latin typeface="Book Antiqua" pitchFamily="18" charset="0"/>
              </a:rPr>
              <a:t>многонациональный народ, Российская Федерация</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Заголовок 1"/>
          <p:cNvSpPr>
            <a:spLocks noGrp="1"/>
          </p:cNvSpPr>
          <p:nvPr>
            <p:ph type="title"/>
          </p:nvPr>
        </p:nvSpPr>
        <p:spPr/>
        <p:txBody>
          <a:bodyPr/>
          <a:lstStyle/>
          <a:p>
            <a:endParaRPr lang="ru-RU" smtClean="0"/>
          </a:p>
        </p:txBody>
      </p:sp>
      <p:pic>
        <p:nvPicPr>
          <p:cNvPr id="29698" name="Picture 5"/>
          <p:cNvPicPr>
            <a:picLocks noGrp="1" noChangeAspect="1" noChangeArrowheads="1"/>
          </p:cNvPicPr>
          <p:nvPr>
            <p:ph idx="1"/>
          </p:nvPr>
        </p:nvPicPr>
        <p:blipFill>
          <a:blip r:embed="rId2"/>
          <a:srcRect/>
          <a:stretch>
            <a:fillRect/>
          </a:stretch>
        </p:blipFill>
        <p:spPr>
          <a:xfrm>
            <a:off x="0" y="0"/>
            <a:ext cx="9144000" cy="6858000"/>
          </a:xfrm>
        </p:spPr>
      </p:pic>
      <p:pic>
        <p:nvPicPr>
          <p:cNvPr id="29699" name="Picture 2"/>
          <p:cNvPicPr>
            <a:picLocks noChangeAspect="1" noChangeArrowheads="1"/>
          </p:cNvPicPr>
          <p:nvPr/>
        </p:nvPicPr>
        <p:blipFill>
          <a:blip r:embed="rId3"/>
          <a:srcRect/>
          <a:stretch>
            <a:fillRect/>
          </a:stretch>
        </p:blipFill>
        <p:spPr bwMode="auto">
          <a:xfrm>
            <a:off x="0" y="0"/>
            <a:ext cx="1187450" cy="1341438"/>
          </a:xfrm>
          <a:prstGeom prst="rect">
            <a:avLst/>
          </a:prstGeom>
          <a:noFill/>
          <a:ln w="9525">
            <a:noFill/>
            <a:miter lim="800000"/>
            <a:headEnd/>
            <a:tailEnd/>
          </a:ln>
        </p:spPr>
      </p:pic>
      <p:pic>
        <p:nvPicPr>
          <p:cNvPr id="6" name="Picture 3"/>
          <p:cNvPicPr>
            <a:picLocks noChangeAspect="1" noChangeArrowheads="1"/>
          </p:cNvPicPr>
          <p:nvPr/>
        </p:nvPicPr>
        <p:blipFill>
          <a:blip r:embed="rId4"/>
          <a:srcRect/>
          <a:stretch>
            <a:fillRect/>
          </a:stretch>
        </p:blipFill>
        <p:spPr bwMode="auto">
          <a:xfrm>
            <a:off x="-12470" y="0"/>
            <a:ext cx="9144000" cy="68580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a:xfrm>
            <a:off x="0" y="0"/>
            <a:ext cx="5003800" cy="1143000"/>
          </a:xfrm>
        </p:spPr>
        <p:txBody>
          <a:bodyPr rtlCol="0">
            <a:normAutofit/>
          </a:bodyPr>
          <a:lstStyle/>
          <a:p>
            <a:pPr fontAlgn="auto">
              <a:spcAft>
                <a:spcPts val="0"/>
              </a:spcAft>
              <a:defRPr/>
            </a:pPr>
            <a:r>
              <a:rPr lang="ru-RU" b="1" dirty="0" smtClean="0">
                <a:solidFill>
                  <a:srgbClr val="FFFF00"/>
                </a:solidFill>
                <a:effectLst>
                  <a:outerShdw blurRad="38100" dist="38100" dir="2700000" algn="tl">
                    <a:srgbClr val="000000">
                      <a:alpha val="43137"/>
                    </a:srgbClr>
                  </a:outerShdw>
                </a:effectLst>
                <a:latin typeface="Book Antiqua" pitchFamily="18" charset="0"/>
              </a:rPr>
              <a:t>Дельта Волги</a:t>
            </a:r>
            <a:endParaRPr lang="ru-RU" b="1" dirty="0">
              <a:solidFill>
                <a:srgbClr val="FFFF00"/>
              </a:solidFill>
              <a:effectLst>
                <a:outerShdw blurRad="38100" dist="38100" dir="2700000" algn="tl">
                  <a:srgbClr val="000000">
                    <a:alpha val="43137"/>
                  </a:srgbClr>
                </a:outerShdw>
              </a:effectLst>
              <a:latin typeface="Book Antiqua"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p:cNvPicPr>
            <a:picLocks noGrp="1" noChangeAspect="1" noChangeArrowheads="1"/>
          </p:cNvPicPr>
          <p:nvPr>
            <p:ph idx="1"/>
          </p:nvPr>
        </p:nvPicPr>
        <p:blipFill>
          <a:blip r:embed="rId2"/>
          <a:srcRect/>
          <a:stretch>
            <a:fillRect/>
          </a:stretch>
        </p:blipFill>
        <p:spPr>
          <a:xfrm>
            <a:off x="0" y="0"/>
            <a:ext cx="9144000" cy="6858000"/>
          </a:xfrm>
        </p:spPr>
      </p:pic>
      <p:sp>
        <p:nvSpPr>
          <p:cNvPr id="39938" name="Заголовок 1"/>
          <p:cNvSpPr>
            <a:spLocks noGrp="1"/>
          </p:cNvSpPr>
          <p:nvPr>
            <p:ph type="title"/>
          </p:nvPr>
        </p:nvSpPr>
        <p:spPr>
          <a:xfrm>
            <a:off x="468313" y="0"/>
            <a:ext cx="8229600" cy="1143000"/>
          </a:xfrm>
        </p:spPr>
        <p:txBody>
          <a:bodyPr/>
          <a:lstStyle/>
          <a:p>
            <a:r>
              <a:rPr lang="ru-RU" b="1" smtClean="0">
                <a:solidFill>
                  <a:srgbClr val="002060"/>
                </a:solidFill>
                <a:latin typeface="Book Antiqua" pitchFamily="18" charset="0"/>
              </a:rPr>
              <a:t>Леса Карелии</a:t>
            </a:r>
          </a:p>
        </p:txBody>
      </p:sp>
      <p:pic>
        <p:nvPicPr>
          <p:cNvPr id="4" name="Picture 4"/>
          <p:cNvPicPr>
            <a:picLocks noChangeAspect="1" noChangeArrowheads="1"/>
          </p:cNvPicPr>
          <p:nvPr/>
        </p:nvPicPr>
        <p:blipFill rotWithShape="1">
          <a:blip r:embed="rId3"/>
          <a:srcRect b="5900"/>
          <a:stretch/>
        </p:blipFill>
        <p:spPr bwMode="auto">
          <a:xfrm>
            <a:off x="11113" y="-14016"/>
            <a:ext cx="9144000" cy="6872016"/>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Заголовок 1"/>
          <p:cNvSpPr>
            <a:spLocks noGrp="1"/>
          </p:cNvSpPr>
          <p:nvPr>
            <p:ph type="title"/>
          </p:nvPr>
        </p:nvSpPr>
        <p:spPr/>
        <p:txBody>
          <a:bodyPr/>
          <a:lstStyle/>
          <a:p>
            <a:endParaRPr lang="ru-RU" smtClean="0"/>
          </a:p>
        </p:txBody>
      </p:sp>
      <p:sp>
        <p:nvSpPr>
          <p:cNvPr id="40962" name="Содержимое 2"/>
          <p:cNvSpPr>
            <a:spLocks noGrp="1"/>
          </p:cNvSpPr>
          <p:nvPr>
            <p:ph idx="1"/>
          </p:nvPr>
        </p:nvSpPr>
        <p:spPr/>
        <p:txBody>
          <a:bodyPr/>
          <a:lstStyle/>
          <a:p>
            <a:endParaRPr lang="ru-RU" smtClean="0"/>
          </a:p>
        </p:txBody>
      </p:sp>
      <p:sp>
        <p:nvSpPr>
          <p:cNvPr id="40964" name="Прямоугольник 4"/>
          <p:cNvSpPr>
            <a:spLocks noChangeArrowheads="1"/>
          </p:cNvSpPr>
          <p:nvPr/>
        </p:nvSpPr>
        <p:spPr bwMode="auto">
          <a:xfrm>
            <a:off x="0" y="188913"/>
            <a:ext cx="5097463" cy="769937"/>
          </a:xfrm>
          <a:prstGeom prst="rect">
            <a:avLst/>
          </a:prstGeom>
          <a:noFill/>
          <a:ln w="9525">
            <a:noFill/>
            <a:miter lim="800000"/>
            <a:headEnd/>
            <a:tailEnd/>
          </a:ln>
        </p:spPr>
        <p:txBody>
          <a:bodyPr wrap="none">
            <a:spAutoFit/>
          </a:bodyPr>
          <a:lstStyle/>
          <a:p>
            <a:r>
              <a:rPr lang="ru-RU" sz="4400" b="1">
                <a:solidFill>
                  <a:srgbClr val="002060"/>
                </a:solidFill>
                <a:latin typeface="Book Antiqua" pitchFamily="18" charset="0"/>
              </a:rPr>
              <a:t>Степи Калмыкии</a:t>
            </a:r>
          </a:p>
        </p:txBody>
      </p:sp>
      <p:pic>
        <p:nvPicPr>
          <p:cNvPr id="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3010" name="Заголовок 1"/>
          <p:cNvSpPr>
            <a:spLocks noGrp="1"/>
          </p:cNvSpPr>
          <p:nvPr>
            <p:ph type="title"/>
          </p:nvPr>
        </p:nvSpPr>
        <p:spPr>
          <a:xfrm>
            <a:off x="0" y="0"/>
            <a:ext cx="4978400" cy="1143000"/>
          </a:xfrm>
        </p:spPr>
        <p:txBody>
          <a:bodyPr/>
          <a:lstStyle/>
          <a:p>
            <a:r>
              <a:rPr lang="ru-RU" b="1" smtClean="0">
                <a:solidFill>
                  <a:srgbClr val="002060"/>
                </a:solidFill>
                <a:latin typeface="Book Antiqua" pitchFamily="18" charset="0"/>
              </a:rPr>
              <a:t>Уголь Кузбасса</a:t>
            </a:r>
          </a:p>
        </p:txBody>
      </p:sp>
      <p:pic>
        <p:nvPicPr>
          <p:cNvPr id="43011" name="Picture 3"/>
          <p:cNvPicPr>
            <a:picLocks noChangeAspect="1" noChangeArrowheads="1"/>
          </p:cNvPicPr>
          <p:nvPr/>
        </p:nvPicPr>
        <p:blipFill>
          <a:blip r:embed="rId2"/>
          <a:srcRect/>
          <a:stretch>
            <a:fillRect/>
          </a:stretch>
        </p:blipFill>
        <p:spPr bwMode="auto">
          <a:xfrm>
            <a:off x="1" y="404664"/>
            <a:ext cx="9144000" cy="6309320"/>
          </a:xfrm>
          <a:prstGeom prst="rect">
            <a:avLst/>
          </a:prstGeom>
          <a:noFill/>
          <a:ln w="9525">
            <a:noFill/>
            <a:miter lim="800000"/>
            <a:headEnd/>
            <a:tailEnd/>
          </a:ln>
        </p:spPr>
      </p:pic>
      <p:sp>
        <p:nvSpPr>
          <p:cNvPr id="2" name="Объект 1"/>
          <p:cNvSpPr>
            <a:spLocks noGrp="1"/>
          </p:cNvSpPr>
          <p:nvPr>
            <p:ph idx="1"/>
          </p:nvPr>
        </p:nvSpPr>
        <p:spPr/>
        <p:txBody>
          <a:bodyPr/>
          <a:lstStyle/>
          <a:p>
            <a:endParaRPr lang="ru-RU"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2"/>
          <p:cNvPicPr>
            <a:picLocks noGrp="1" noChangeAspect="1" noChangeArrowheads="1"/>
          </p:cNvPicPr>
          <p:nvPr>
            <p:ph idx="1"/>
          </p:nvPr>
        </p:nvPicPr>
        <p:blipFill>
          <a:blip r:embed="rId2"/>
          <a:srcRect/>
          <a:stretch>
            <a:fillRect/>
          </a:stretch>
        </p:blipFill>
        <p:spPr>
          <a:xfrm>
            <a:off x="0" y="0"/>
            <a:ext cx="9144000" cy="6858000"/>
          </a:xfrm>
        </p:spPr>
      </p:pic>
      <p:sp>
        <p:nvSpPr>
          <p:cNvPr id="2" name="Заголовок 1"/>
          <p:cNvSpPr>
            <a:spLocks noGrp="1"/>
          </p:cNvSpPr>
          <p:nvPr>
            <p:ph type="title"/>
          </p:nvPr>
        </p:nvSpPr>
        <p:spPr>
          <a:xfrm>
            <a:off x="0" y="0"/>
            <a:ext cx="3779838" cy="1143000"/>
          </a:xfrm>
        </p:spPr>
        <p:txBody>
          <a:bodyPr rtlCol="0">
            <a:normAutofit fontScale="90000"/>
          </a:bodyPr>
          <a:lstStyle/>
          <a:p>
            <a:pPr fontAlgn="auto">
              <a:spcAft>
                <a:spcPts val="0"/>
              </a:spcAft>
              <a:defRPr/>
            </a:pPr>
            <a:r>
              <a:rPr lang="ru-RU" b="1" dirty="0" smtClean="0">
                <a:solidFill>
                  <a:srgbClr val="002060"/>
                </a:solidFill>
                <a:latin typeface="Book Antiqua" pitchFamily="18" charset="0"/>
              </a:rPr>
              <a:t>Заполярный никель</a:t>
            </a:r>
            <a:endParaRPr lang="ru-RU" b="1" dirty="0">
              <a:solidFill>
                <a:srgbClr val="002060"/>
              </a:solidFill>
              <a:latin typeface="Book Antiqua" pitchFamily="18" charset="0"/>
            </a:endParaRPr>
          </a:p>
        </p:txBody>
      </p:sp>
      <p:pic>
        <p:nvPicPr>
          <p:cNvPr id="44035" name="Picture 3"/>
          <p:cNvPicPr>
            <a:picLocks noChangeAspect="1" noChangeArrowheads="1"/>
          </p:cNvPicPr>
          <p:nvPr/>
        </p:nvPicPr>
        <p:blipFill>
          <a:blip r:embed="rId3"/>
          <a:srcRect/>
          <a:stretch>
            <a:fillRect/>
          </a:stretch>
        </p:blipFill>
        <p:spPr bwMode="auto">
          <a:xfrm>
            <a:off x="0" y="4005263"/>
            <a:ext cx="4211638" cy="2852737"/>
          </a:xfrm>
          <a:prstGeom prst="rect">
            <a:avLst/>
          </a:prstGeom>
          <a:noFill/>
          <a:ln w="9525">
            <a:noFill/>
            <a:miter lim="800000"/>
            <a:headEnd/>
            <a:tailEnd/>
          </a:ln>
        </p:spPr>
      </p:pic>
      <p:pic>
        <p:nvPicPr>
          <p:cNvPr id="44036" name="Picture 4"/>
          <p:cNvPicPr>
            <a:picLocks noChangeAspect="1" noChangeArrowheads="1"/>
          </p:cNvPicPr>
          <p:nvPr/>
        </p:nvPicPr>
        <p:blipFill>
          <a:blip r:embed="rId4"/>
          <a:srcRect/>
          <a:stretch>
            <a:fillRect/>
          </a:stretch>
        </p:blipFill>
        <p:spPr bwMode="auto">
          <a:xfrm>
            <a:off x="6372225" y="0"/>
            <a:ext cx="2771775" cy="2492375"/>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2"/>
          <p:cNvPicPr>
            <a:picLocks noGrp="1" noChangeAspect="1" noChangeArrowheads="1"/>
          </p:cNvPicPr>
          <p:nvPr>
            <p:ph idx="1"/>
          </p:nvPr>
        </p:nvPicPr>
        <p:blipFill>
          <a:blip r:embed="rId2"/>
          <a:srcRect/>
          <a:stretch>
            <a:fillRect/>
          </a:stretch>
        </p:blipFill>
        <p:spPr>
          <a:xfrm>
            <a:off x="0" y="0"/>
            <a:ext cx="9144000" cy="6858000"/>
          </a:xfrm>
        </p:spPr>
      </p:pic>
      <p:sp>
        <p:nvSpPr>
          <p:cNvPr id="2" name="Заголовок 1"/>
          <p:cNvSpPr>
            <a:spLocks noGrp="1"/>
          </p:cNvSpPr>
          <p:nvPr>
            <p:ph type="title"/>
          </p:nvPr>
        </p:nvSpPr>
        <p:spPr>
          <a:xfrm>
            <a:off x="0" y="0"/>
            <a:ext cx="5267325" cy="1143000"/>
          </a:xfrm>
        </p:spPr>
        <p:txBody>
          <a:bodyPr rtlCol="0">
            <a:normAutofit/>
          </a:bodyPr>
          <a:lstStyle/>
          <a:p>
            <a:pPr fontAlgn="auto">
              <a:spcAft>
                <a:spcPts val="0"/>
              </a:spcAft>
              <a:defRPr/>
            </a:pPr>
            <a:r>
              <a:rPr lang="ru-RU" b="1" dirty="0" smtClean="0">
                <a:solidFill>
                  <a:schemeClr val="bg1"/>
                </a:solidFill>
                <a:effectLst>
                  <a:outerShdw blurRad="38100" dist="38100" dir="2700000" algn="tl">
                    <a:srgbClr val="000000">
                      <a:alpha val="43137"/>
                    </a:srgbClr>
                  </a:outerShdw>
                </a:effectLst>
                <a:latin typeface="Book Antiqua" pitchFamily="18" charset="0"/>
              </a:rPr>
              <a:t>Якутские алмазы</a:t>
            </a:r>
            <a:endParaRPr lang="ru-RU" b="1" dirty="0">
              <a:solidFill>
                <a:schemeClr val="bg1"/>
              </a:solidFill>
              <a:effectLst>
                <a:outerShdw blurRad="38100" dist="38100" dir="2700000" algn="tl">
                  <a:srgbClr val="000000">
                    <a:alpha val="43137"/>
                  </a:srgbClr>
                </a:outerShdw>
              </a:effectLst>
              <a:latin typeface="Book Antiqua"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a:xfrm>
            <a:off x="0" y="0"/>
            <a:ext cx="5580063" cy="1143000"/>
          </a:xfrm>
        </p:spPr>
        <p:txBody>
          <a:bodyPr rtlCol="0">
            <a:normAutofit fontScale="90000"/>
          </a:bodyPr>
          <a:lstStyle/>
          <a:p>
            <a:pPr fontAlgn="auto">
              <a:spcAft>
                <a:spcPts val="0"/>
              </a:spcAft>
              <a:defRPr/>
            </a:pPr>
            <a:r>
              <a:rPr lang="ru-RU" b="1" dirty="0" smtClean="0">
                <a:latin typeface="Book Antiqua" pitchFamily="18" charset="0"/>
              </a:rPr>
              <a:t>Магаданское золото</a:t>
            </a:r>
            <a:endParaRPr lang="ru-RU" b="1" dirty="0">
              <a:latin typeface="Book Antiqua" pitchFamily="18" charset="0"/>
            </a:endParaRPr>
          </a:p>
        </p:txBody>
      </p:sp>
      <p:pic>
        <p:nvPicPr>
          <p:cNvPr id="46083" name="Picture 2"/>
          <p:cNvPicPr>
            <a:picLocks noGrp="1" noChangeAspect="1" noChangeArrowheads="1"/>
          </p:cNvPicPr>
          <p:nvPr>
            <p:ph idx="1"/>
          </p:nvPr>
        </p:nvPicPr>
        <p:blipFill>
          <a:blip r:embed="rId3"/>
          <a:srcRect/>
          <a:stretch>
            <a:fillRect/>
          </a:stretch>
        </p:blipFill>
        <p:spPr>
          <a:xfrm>
            <a:off x="5867400" y="0"/>
            <a:ext cx="3276600" cy="2349500"/>
          </a:xfr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a:xfrm>
            <a:off x="0" y="0"/>
            <a:ext cx="4067175" cy="1143000"/>
          </a:xfrm>
        </p:spPr>
        <p:txBody>
          <a:bodyPr rtlCol="0">
            <a:normAutofit fontScale="90000"/>
          </a:bodyPr>
          <a:lstStyle/>
          <a:p>
            <a:pPr fontAlgn="auto">
              <a:spcAft>
                <a:spcPts val="0"/>
              </a:spcAft>
              <a:defRPr/>
            </a:pPr>
            <a:r>
              <a:rPr lang="ru-RU" b="1" dirty="0" smtClean="0">
                <a:latin typeface="Book Antiqua" pitchFamily="18" charset="0"/>
              </a:rPr>
              <a:t>Сибирский газ</a:t>
            </a:r>
            <a:endParaRPr lang="ru-RU" b="1" dirty="0">
              <a:latin typeface="Book Antiqua" pitchFamily="18" charset="0"/>
            </a:endParaRPr>
          </a:p>
        </p:txBody>
      </p:sp>
      <p:pic>
        <p:nvPicPr>
          <p:cNvPr id="47107" name="Picture 2"/>
          <p:cNvPicPr>
            <a:picLocks noGrp="1" noChangeAspect="1" noChangeArrowheads="1"/>
          </p:cNvPicPr>
          <p:nvPr>
            <p:ph idx="1"/>
          </p:nvPr>
        </p:nvPicPr>
        <p:blipFill>
          <a:blip r:embed="rId3"/>
          <a:srcRect/>
          <a:stretch>
            <a:fillRect/>
          </a:stretch>
        </p:blipFill>
        <p:spPr>
          <a:xfrm>
            <a:off x="6948488" y="0"/>
            <a:ext cx="2195512" cy="3213100"/>
          </a:xfrm>
        </p:spPr>
      </p:pic>
      <p:pic>
        <p:nvPicPr>
          <p:cNvPr id="47108" name="Picture 6"/>
          <p:cNvPicPr>
            <a:picLocks noChangeAspect="1" noChangeArrowheads="1"/>
          </p:cNvPicPr>
          <p:nvPr/>
        </p:nvPicPr>
        <p:blipFill>
          <a:blip r:embed="rId4"/>
          <a:srcRect/>
          <a:stretch>
            <a:fillRect/>
          </a:stretch>
        </p:blipFill>
        <p:spPr bwMode="auto">
          <a:xfrm>
            <a:off x="0" y="4149725"/>
            <a:ext cx="4427538" cy="2708275"/>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3"/>
          <p:cNvPicPr>
            <a:picLocks noGrp="1" noChangeAspect="1" noChangeArrowheads="1"/>
          </p:cNvPicPr>
          <p:nvPr>
            <p:ph idx="1"/>
          </p:nvPr>
        </p:nvPicPr>
        <p:blipFill>
          <a:blip r:embed="rId2"/>
          <a:srcRect/>
          <a:stretch>
            <a:fillRect/>
          </a:stretch>
        </p:blipFill>
        <p:spPr>
          <a:xfrm>
            <a:off x="0" y="0"/>
            <a:ext cx="9144000" cy="6858000"/>
          </a:xfrm>
        </p:spPr>
      </p:pic>
      <p:sp>
        <p:nvSpPr>
          <p:cNvPr id="48130" name="Заголовок 1"/>
          <p:cNvSpPr>
            <a:spLocks noGrp="1"/>
          </p:cNvSpPr>
          <p:nvPr>
            <p:ph type="title"/>
          </p:nvPr>
        </p:nvSpPr>
        <p:spPr>
          <a:xfrm>
            <a:off x="0" y="0"/>
            <a:ext cx="2459038" cy="1143000"/>
          </a:xfrm>
        </p:spPr>
        <p:txBody>
          <a:bodyPr/>
          <a:lstStyle/>
          <a:p>
            <a:r>
              <a:rPr lang="ru-RU" b="1" smtClean="0">
                <a:solidFill>
                  <a:srgbClr val="002060"/>
                </a:solidFill>
                <a:latin typeface="Book Antiqua" pitchFamily="18" charset="0"/>
              </a:rPr>
              <a:t>Аляска</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p:cNvPicPr>
            <a:picLocks noGrp="1" noChangeAspect="1" noChangeArrowheads="1"/>
          </p:cNvPicPr>
          <p:nvPr>
            <p:ph idx="1"/>
          </p:nvPr>
        </p:nvPicPr>
        <p:blipFill>
          <a:blip r:embed="rId2"/>
          <a:srcRect/>
          <a:stretch>
            <a:fillRect/>
          </a:stretch>
        </p:blipFill>
        <p:spPr>
          <a:xfrm>
            <a:off x="0" y="0"/>
            <a:ext cx="9144000" cy="6858000"/>
          </a:xfrm>
        </p:spPr>
      </p:pic>
      <p:sp>
        <p:nvSpPr>
          <p:cNvPr id="51202" name="Заголовок 1"/>
          <p:cNvSpPr>
            <a:spLocks noGrp="1"/>
          </p:cNvSpPr>
          <p:nvPr>
            <p:ph type="title"/>
          </p:nvPr>
        </p:nvSpPr>
        <p:spPr>
          <a:xfrm>
            <a:off x="4427538" y="4149725"/>
            <a:ext cx="4546600" cy="1143000"/>
          </a:xfrm>
        </p:spPr>
        <p:txBody>
          <a:bodyPr>
            <a:normAutofit fontScale="90000"/>
          </a:bodyPr>
          <a:lstStyle/>
          <a:p>
            <a:r>
              <a:rPr lang="ru-RU" sz="6000" b="1" smtClean="0">
                <a:solidFill>
                  <a:srgbClr val="002060"/>
                </a:solidFill>
                <a:latin typeface="Book Antiqua" pitchFamily="18" charset="0"/>
              </a:rPr>
              <a:t>Российская Федерация</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Заголовок 1"/>
          <p:cNvSpPr>
            <a:spLocks noGrp="1"/>
          </p:cNvSpPr>
          <p:nvPr>
            <p:ph type="title"/>
          </p:nvPr>
        </p:nvSpPr>
        <p:spPr>
          <a:xfrm>
            <a:off x="2484438" y="0"/>
            <a:ext cx="6911975" cy="1143000"/>
          </a:xfrm>
        </p:spPr>
        <p:txBody>
          <a:bodyPr/>
          <a:lstStyle/>
          <a:p>
            <a:endParaRPr lang="ru-RU" smtClean="0"/>
          </a:p>
        </p:txBody>
      </p:sp>
      <p:pic>
        <p:nvPicPr>
          <p:cNvPr id="52226" name="Picture 2"/>
          <p:cNvPicPr>
            <a:picLocks noGrp="1" noChangeAspect="1" noChangeArrowheads="1"/>
          </p:cNvPicPr>
          <p:nvPr>
            <p:ph idx="1"/>
          </p:nvPr>
        </p:nvPicPr>
        <p:blipFill>
          <a:blip r:embed="rId2"/>
          <a:srcRect/>
          <a:stretch>
            <a:fillRect/>
          </a:stretch>
        </p:blipFill>
        <p:spPr>
          <a:xfrm>
            <a:off x="0" y="0"/>
            <a:ext cx="9144000" cy="6858000"/>
          </a:xfr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User\Мои документы\Мои рисунки\calendar.jpg"/>
          <p:cNvPicPr>
            <a:picLocks noChangeAspect="1" noChangeArrowheads="1"/>
          </p:cNvPicPr>
          <p:nvPr/>
        </p:nvPicPr>
        <p:blipFill>
          <a:blip r:embed="rId2"/>
          <a:srcRect/>
          <a:stretch>
            <a:fillRect/>
          </a:stretch>
        </p:blipFill>
        <p:spPr bwMode="auto">
          <a:xfrm>
            <a:off x="7000892" y="5072074"/>
            <a:ext cx="1944687" cy="1512887"/>
          </a:xfrm>
          <a:prstGeom prst="rect">
            <a:avLst/>
          </a:prstGeom>
          <a:noFill/>
        </p:spPr>
      </p:pic>
      <p:sp>
        <p:nvSpPr>
          <p:cNvPr id="3" name="TextBox 2"/>
          <p:cNvSpPr txBox="1"/>
          <p:nvPr/>
        </p:nvSpPr>
        <p:spPr>
          <a:xfrm>
            <a:off x="2857488" y="357166"/>
            <a:ext cx="3571900" cy="523220"/>
          </a:xfrm>
          <a:prstGeom prst="rect">
            <a:avLst/>
          </a:prstGeom>
          <a:noFill/>
        </p:spPr>
        <p:txBody>
          <a:bodyPr wrap="square" rtlCol="0">
            <a:spAutoFit/>
          </a:bodyPr>
          <a:lstStyle/>
          <a:p>
            <a:pPr algn="ctr"/>
            <a:r>
              <a:rPr lang="ru-RU" sz="2800" dirty="0" smtClean="0"/>
              <a:t>Задания</a:t>
            </a:r>
            <a:endParaRPr lang="ru-RU" sz="2800" dirty="0"/>
          </a:p>
        </p:txBody>
      </p:sp>
      <p:sp>
        <p:nvSpPr>
          <p:cNvPr id="4" name="TextBox 3"/>
          <p:cNvSpPr txBox="1"/>
          <p:nvPr/>
        </p:nvSpPr>
        <p:spPr>
          <a:xfrm>
            <a:off x="500034" y="1000108"/>
            <a:ext cx="7643866" cy="400110"/>
          </a:xfrm>
          <a:prstGeom prst="rect">
            <a:avLst/>
          </a:prstGeom>
          <a:noFill/>
        </p:spPr>
        <p:txBody>
          <a:bodyPr wrap="square" rtlCol="0">
            <a:spAutoFit/>
          </a:bodyPr>
          <a:lstStyle/>
          <a:p>
            <a:r>
              <a:rPr lang="ru-RU" sz="2000" dirty="0" smtClean="0"/>
              <a:t>1.Что означает слово «Субъект»?</a:t>
            </a:r>
            <a:endParaRPr lang="ru-RU" sz="2000" dirty="0"/>
          </a:p>
        </p:txBody>
      </p:sp>
      <p:sp>
        <p:nvSpPr>
          <p:cNvPr id="5" name="TextBox 4"/>
          <p:cNvSpPr txBox="1"/>
          <p:nvPr/>
        </p:nvSpPr>
        <p:spPr>
          <a:xfrm>
            <a:off x="571472" y="1643050"/>
            <a:ext cx="7929618" cy="1015663"/>
          </a:xfrm>
          <a:prstGeom prst="rect">
            <a:avLst/>
          </a:prstGeom>
          <a:noFill/>
        </p:spPr>
        <p:txBody>
          <a:bodyPr wrap="square" rtlCol="0">
            <a:spAutoFit/>
          </a:bodyPr>
          <a:lstStyle/>
          <a:p>
            <a:r>
              <a:rPr lang="ru-RU" sz="2000" dirty="0" smtClean="0"/>
              <a:t>Ответ: Слово «субъект» означает «участник». Словосочетание «субъект Российской Федерации» означает «равный член, полноправный участник».</a:t>
            </a:r>
            <a:endParaRPr lang="ru-RU" sz="2000" dirty="0"/>
          </a:p>
        </p:txBody>
      </p:sp>
      <p:sp>
        <p:nvSpPr>
          <p:cNvPr id="6" name="TextBox 5"/>
          <p:cNvSpPr txBox="1"/>
          <p:nvPr/>
        </p:nvSpPr>
        <p:spPr>
          <a:xfrm>
            <a:off x="642910" y="2857496"/>
            <a:ext cx="7786742" cy="400110"/>
          </a:xfrm>
          <a:prstGeom prst="rect">
            <a:avLst/>
          </a:prstGeom>
          <a:noFill/>
        </p:spPr>
        <p:txBody>
          <a:bodyPr wrap="square" rtlCol="0">
            <a:spAutoFit/>
          </a:bodyPr>
          <a:lstStyle/>
          <a:p>
            <a:r>
              <a:rPr lang="ru-RU" sz="2000" dirty="0" smtClean="0"/>
              <a:t>2.Какими правами обладает каждый «субъект РФ»?</a:t>
            </a:r>
            <a:endParaRPr lang="ru-RU" sz="2000" dirty="0"/>
          </a:p>
        </p:txBody>
      </p:sp>
      <p:sp>
        <p:nvSpPr>
          <p:cNvPr id="7" name="TextBox 6"/>
          <p:cNvSpPr txBox="1"/>
          <p:nvPr/>
        </p:nvSpPr>
        <p:spPr>
          <a:xfrm>
            <a:off x="714348" y="3429000"/>
            <a:ext cx="6072230" cy="2246769"/>
          </a:xfrm>
          <a:prstGeom prst="rect">
            <a:avLst/>
          </a:prstGeom>
          <a:noFill/>
        </p:spPr>
        <p:txBody>
          <a:bodyPr wrap="square" rtlCol="0">
            <a:spAutoFit/>
          </a:bodyPr>
          <a:lstStyle/>
          <a:p>
            <a:r>
              <a:rPr lang="ru-RU" sz="2000" dirty="0" smtClean="0"/>
              <a:t>Ответ: </a:t>
            </a:r>
          </a:p>
          <a:p>
            <a:r>
              <a:rPr lang="ru-RU" sz="2000" dirty="0" smtClean="0"/>
              <a:t>У каждого субъекта </a:t>
            </a:r>
            <a:r>
              <a:rPr lang="ru-RU" sz="2000" b="1" i="1" u="sng" dirty="0" smtClean="0"/>
              <a:t>равные права. </a:t>
            </a:r>
            <a:r>
              <a:rPr lang="ru-RU" sz="2000" dirty="0" smtClean="0"/>
              <a:t>Есть:</a:t>
            </a:r>
          </a:p>
          <a:p>
            <a:r>
              <a:rPr lang="ru-RU" sz="2000" dirty="0" smtClean="0"/>
              <a:t>- своя территория;</a:t>
            </a:r>
          </a:p>
          <a:p>
            <a:pPr>
              <a:buFontTx/>
              <a:buChar char="-"/>
            </a:pPr>
            <a:r>
              <a:rPr lang="ru-RU" sz="2000" dirty="0" smtClean="0"/>
              <a:t> свои органы власти и управления;</a:t>
            </a:r>
          </a:p>
          <a:p>
            <a:pPr>
              <a:buFontTx/>
              <a:buChar char="-"/>
            </a:pPr>
            <a:r>
              <a:rPr lang="ru-RU" sz="2000" dirty="0"/>
              <a:t> </a:t>
            </a:r>
            <a:r>
              <a:rPr lang="ru-RU" sz="2000" dirty="0" smtClean="0"/>
              <a:t>свой герб; </a:t>
            </a:r>
          </a:p>
          <a:p>
            <a:pPr>
              <a:buFontTx/>
              <a:buChar char="-"/>
            </a:pPr>
            <a:r>
              <a:rPr lang="ru-RU" sz="2000" dirty="0"/>
              <a:t> </a:t>
            </a:r>
            <a:r>
              <a:rPr lang="ru-RU" sz="2000" dirty="0" smtClean="0"/>
              <a:t>свой высший закон (Конституция или Устав);</a:t>
            </a:r>
          </a:p>
          <a:p>
            <a:pPr>
              <a:buFontTx/>
              <a:buChar char="-"/>
            </a:pPr>
            <a:r>
              <a:rPr lang="ru-RU" sz="2000" dirty="0"/>
              <a:t>л</a:t>
            </a:r>
            <a:r>
              <a:rPr lang="ru-RU" sz="2000" dirty="0" smtClean="0"/>
              <a:t>юди разных национальностей.</a:t>
            </a:r>
            <a:endParaRPr lang="ru-RU"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214290"/>
            <a:ext cx="8215370" cy="1754326"/>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РОССИЯ</a:t>
            </a:r>
          </a:p>
          <a:p>
            <a:pPr algn="ctr" fontAlgn="auto">
              <a:spcBef>
                <a:spcPts val="0"/>
              </a:spcBef>
              <a:spcAft>
                <a:spcPts val="0"/>
              </a:spcAft>
              <a:defRPr/>
            </a:pPr>
            <a:r>
              <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РОССИЙСКАЯ ФЕДЕРАЦИЯ </a:t>
            </a:r>
          </a:p>
        </p:txBody>
      </p:sp>
      <p:pic>
        <p:nvPicPr>
          <p:cNvPr id="5123" name="Рисунок 6" descr="Russia.gif"/>
          <p:cNvPicPr>
            <a:picLocks noChangeAspect="1"/>
          </p:cNvPicPr>
          <p:nvPr/>
        </p:nvPicPr>
        <p:blipFill>
          <a:blip r:embed="rId2"/>
          <a:srcRect/>
          <a:stretch>
            <a:fillRect/>
          </a:stretch>
        </p:blipFill>
        <p:spPr bwMode="auto">
          <a:xfrm>
            <a:off x="214313" y="2000250"/>
            <a:ext cx="2071687" cy="1416050"/>
          </a:xfrm>
          <a:prstGeom prst="rect">
            <a:avLst/>
          </a:prstGeom>
          <a:noFill/>
          <a:ln w="9525">
            <a:noFill/>
            <a:miter lim="800000"/>
            <a:headEnd/>
            <a:tailEnd/>
          </a:ln>
        </p:spPr>
      </p:pic>
      <p:pic>
        <p:nvPicPr>
          <p:cNvPr id="5124" name="Picture 8"/>
          <p:cNvPicPr>
            <a:picLocks noChangeAspect="1" noChangeArrowheads="1"/>
          </p:cNvPicPr>
          <p:nvPr/>
        </p:nvPicPr>
        <p:blipFill>
          <a:blip r:embed="rId3"/>
          <a:srcRect/>
          <a:stretch>
            <a:fillRect/>
          </a:stretch>
        </p:blipFill>
        <p:spPr bwMode="auto">
          <a:xfrm>
            <a:off x="4846638" y="2214563"/>
            <a:ext cx="3011487" cy="3000375"/>
          </a:xfrm>
          <a:prstGeom prst="rect">
            <a:avLst/>
          </a:prstGeom>
          <a:noFill/>
          <a:ln w="9525">
            <a:noFill/>
            <a:miter lim="800000"/>
            <a:headEnd/>
            <a:tailEnd/>
          </a:ln>
        </p:spPr>
      </p:pic>
      <p:pic>
        <p:nvPicPr>
          <p:cNvPr id="5125" name="Picture 4"/>
          <p:cNvPicPr>
            <a:picLocks noChangeAspect="1" noChangeArrowheads="1"/>
          </p:cNvPicPr>
          <p:nvPr/>
        </p:nvPicPr>
        <p:blipFill>
          <a:blip r:embed="rId4"/>
          <a:srcRect/>
          <a:stretch>
            <a:fillRect/>
          </a:stretch>
        </p:blipFill>
        <p:spPr bwMode="auto">
          <a:xfrm>
            <a:off x="2571750" y="3286125"/>
            <a:ext cx="1735138" cy="2957513"/>
          </a:xfrm>
          <a:prstGeom prst="rect">
            <a:avLst/>
          </a:prstGeom>
          <a:noFill/>
          <a:ln w="9525">
            <a:noFill/>
            <a:miter lim="800000"/>
            <a:headEnd/>
            <a:tailEnd/>
          </a:ln>
        </p:spPr>
      </p:pic>
      <p:sp>
        <p:nvSpPr>
          <p:cNvPr id="5126" name="TextBox 5"/>
          <p:cNvSpPr txBox="1">
            <a:spLocks noChangeArrowheads="1"/>
          </p:cNvSpPr>
          <p:nvPr/>
        </p:nvSpPr>
        <p:spPr bwMode="auto">
          <a:xfrm>
            <a:off x="142875" y="428625"/>
            <a:ext cx="3138488" cy="584200"/>
          </a:xfrm>
          <a:prstGeom prst="rect">
            <a:avLst/>
          </a:prstGeom>
          <a:noFill/>
          <a:ln w="9525">
            <a:noFill/>
            <a:miter lim="800000"/>
            <a:headEnd/>
            <a:tailEnd/>
          </a:ln>
        </p:spPr>
        <p:txBody>
          <a:bodyPr wrap="none">
            <a:spAutoFit/>
          </a:bodyPr>
          <a:lstStyle/>
          <a:p>
            <a:r>
              <a:rPr lang="ru-RU" sz="3200"/>
              <a:t>Наша Родина -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Страница 8 из 10"/>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Содержимое 2"/>
          <p:cNvSpPr>
            <a:spLocks noGrp="1"/>
          </p:cNvSpPr>
          <p:nvPr>
            <p:ph idx="1"/>
          </p:nvPr>
        </p:nvSpPr>
        <p:spPr>
          <a:xfrm>
            <a:off x="457200" y="428625"/>
            <a:ext cx="8229600" cy="5697538"/>
          </a:xfrm>
        </p:spPr>
        <p:txBody>
          <a:bodyPr/>
          <a:lstStyle/>
          <a:p>
            <a:pPr eaLnBrk="1" hangingPunct="1">
              <a:buFont typeface="Arial" charset="0"/>
              <a:buNone/>
            </a:pPr>
            <a:r>
              <a:rPr lang="ru-RU" b="1" smtClean="0">
                <a:solidFill>
                  <a:srgbClr val="FF0000"/>
                </a:solidFill>
              </a:rPr>
              <a:t>ПАТРИОТ – </a:t>
            </a:r>
            <a:endParaRPr lang="ru-RU" b="1" smtClean="0"/>
          </a:p>
          <a:p>
            <a:pPr eaLnBrk="1" hangingPunct="1">
              <a:buFont typeface="Arial" charset="0"/>
              <a:buNone/>
            </a:pPr>
            <a:r>
              <a:rPr lang="ru-RU" b="1" smtClean="0"/>
              <a:t>ЧЕЛОВЕК, ПРЕДАННЫЙ РОДИНЕ.</a:t>
            </a:r>
          </a:p>
          <a:p>
            <a:pPr eaLnBrk="1" hangingPunct="1">
              <a:buFont typeface="Arial" charset="0"/>
              <a:buNone/>
            </a:pPr>
            <a:endParaRPr lang="ru-RU" b="1" smtClean="0"/>
          </a:p>
          <a:p>
            <a:pPr algn="ctr" eaLnBrk="1" hangingPunct="1">
              <a:buFont typeface="Arial" charset="0"/>
              <a:buNone/>
            </a:pPr>
            <a:endParaRPr lang="ru-RU" b="1" u="sng" smtClean="0">
              <a:latin typeface="BetinaScriptCTT" pitchFamily="2" charset="0"/>
            </a:endParaRPr>
          </a:p>
          <a:p>
            <a:pPr algn="ctr" eaLnBrk="1" hangingPunct="1">
              <a:buFont typeface="Arial" charset="0"/>
              <a:buNone/>
            </a:pPr>
            <a:r>
              <a:rPr lang="ru-RU" b="1" u="sng" smtClean="0">
                <a:latin typeface="BetinaScriptCTT" pitchFamily="2" charset="0"/>
              </a:rPr>
              <a:t>УСТАРЕВШИЕ  СЛОВА</a:t>
            </a:r>
          </a:p>
          <a:p>
            <a:pPr eaLnBrk="1" hangingPunct="1">
              <a:buFont typeface="Arial" charset="0"/>
              <a:buNone/>
            </a:pPr>
            <a:r>
              <a:rPr lang="ru-RU" b="1" smtClean="0">
                <a:latin typeface="Arial Black" pitchFamily="34" charset="0"/>
              </a:rPr>
              <a:t>ОТЕЧЕСТВЕННИК</a:t>
            </a:r>
          </a:p>
          <a:p>
            <a:pPr eaLnBrk="1" hangingPunct="1">
              <a:buFont typeface="Arial" charset="0"/>
              <a:buNone/>
            </a:pPr>
            <a:r>
              <a:rPr lang="ru-RU" b="1" smtClean="0">
                <a:latin typeface="Arial Black" pitchFamily="34" charset="0"/>
              </a:rPr>
              <a:t>ОТЧИЗНИК</a:t>
            </a:r>
          </a:p>
          <a:p>
            <a:pPr eaLnBrk="1" hangingPunct="1">
              <a:buFont typeface="Arial" charset="0"/>
              <a:buNone/>
            </a:pPr>
            <a:r>
              <a:rPr lang="ru-RU" b="1" smtClean="0">
                <a:latin typeface="Arial Black" pitchFamily="34" charset="0"/>
              </a:rPr>
              <a:t>ОТЧИЗНОЛЮБ</a:t>
            </a:r>
          </a:p>
          <a:p>
            <a:pPr eaLnBrk="1" hangingPunct="1">
              <a:buFont typeface="Arial" charset="0"/>
              <a:buNone/>
            </a:pPr>
            <a:r>
              <a:rPr lang="ru-RU" b="1" smtClean="0">
                <a:latin typeface="Arial Black" pitchFamily="34" charset="0"/>
              </a:rPr>
              <a:t>УСЕРДНЫЙ ЗАЩИТНИК</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Заголовок 1"/>
          <p:cNvSpPr>
            <a:spLocks noGrp="1"/>
          </p:cNvSpPr>
          <p:nvPr>
            <p:ph type="title"/>
          </p:nvPr>
        </p:nvSpPr>
        <p:spPr>
          <a:xfrm>
            <a:off x="4356100" y="274638"/>
            <a:ext cx="4330700" cy="1143000"/>
          </a:xfrm>
        </p:spPr>
        <p:txBody>
          <a:bodyPr/>
          <a:lstStyle/>
          <a:p>
            <a:r>
              <a:rPr lang="ru-RU" b="1" smtClean="0">
                <a:solidFill>
                  <a:srgbClr val="C00000"/>
                </a:solidFill>
                <a:latin typeface="Book Antiqua" pitchFamily="18" charset="0"/>
              </a:rPr>
              <a:t>В. И. Даль</a:t>
            </a:r>
          </a:p>
        </p:txBody>
      </p:sp>
      <p:sp>
        <p:nvSpPr>
          <p:cNvPr id="57346" name="Содержимое 2"/>
          <p:cNvSpPr>
            <a:spLocks noGrp="1"/>
          </p:cNvSpPr>
          <p:nvPr>
            <p:ph idx="1"/>
          </p:nvPr>
        </p:nvSpPr>
        <p:spPr>
          <a:xfrm>
            <a:off x="4500563" y="2060575"/>
            <a:ext cx="4268787" cy="1978025"/>
          </a:xfrm>
        </p:spPr>
        <p:txBody>
          <a:bodyPr>
            <a:normAutofit fontScale="70000" lnSpcReduction="20000"/>
          </a:bodyPr>
          <a:lstStyle/>
          <a:p>
            <a:pPr algn="ctr"/>
            <a:r>
              <a:rPr lang="ru-RU" sz="3600" b="1" i="1" smtClean="0">
                <a:solidFill>
                  <a:srgbClr val="002060"/>
                </a:solidFill>
                <a:latin typeface="Book Antiqua" pitchFamily="18" charset="0"/>
              </a:rPr>
              <a:t>«Любитель Отечества, ревнитель о благе его, отчизнолюб, отечественник или отчизник».</a:t>
            </a:r>
            <a:endParaRPr lang="ru-RU" sz="3600" b="1" smtClean="0">
              <a:solidFill>
                <a:srgbClr val="002060"/>
              </a:solidFill>
              <a:latin typeface="Book Antiqua" pitchFamily="18" charset="0"/>
            </a:endParaRPr>
          </a:p>
          <a:p>
            <a:endParaRPr lang="ru-RU" sz="3600" smtClean="0"/>
          </a:p>
        </p:txBody>
      </p:sp>
      <p:pic>
        <p:nvPicPr>
          <p:cNvPr id="57347" name="Picture 3"/>
          <p:cNvPicPr>
            <a:picLocks noChangeAspect="1" noChangeArrowheads="1"/>
          </p:cNvPicPr>
          <p:nvPr/>
        </p:nvPicPr>
        <p:blipFill rotWithShape="1">
          <a:blip r:embed="rId2"/>
          <a:srcRect b="20873"/>
          <a:stretch/>
        </p:blipFill>
        <p:spPr bwMode="auto">
          <a:xfrm>
            <a:off x="0" y="0"/>
            <a:ext cx="4356100" cy="4581127"/>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20" name="WordArt 4"/>
          <p:cNvSpPr>
            <a:spLocks noChangeArrowheads="1" noChangeShapeType="1" noTextEdit="1"/>
          </p:cNvSpPr>
          <p:nvPr/>
        </p:nvSpPr>
        <p:spPr bwMode="auto">
          <a:xfrm>
            <a:off x="684213" y="836613"/>
            <a:ext cx="7704137" cy="4824412"/>
          </a:xfrm>
          <a:prstGeom prst="rect">
            <a:avLst/>
          </a:prstGeom>
        </p:spPr>
        <p:txBody>
          <a:bodyPr wrap="none" fromWordArt="1">
            <a:prstTxWarp prst="textPlain">
              <a:avLst>
                <a:gd name="adj" fmla="val 50000"/>
              </a:avLst>
            </a:prstTxWarp>
          </a:bodyPr>
          <a:lstStyle/>
          <a:p>
            <a:pPr algn="ctr"/>
            <a:r>
              <a:rPr lang="ru-RU" sz="4400" kern="10" dirty="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Что значит  быть </a:t>
            </a:r>
          </a:p>
          <a:p>
            <a:pPr algn="ctr"/>
            <a:r>
              <a:rPr lang="ru-RU" sz="4400" kern="10" dirty="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патриотом </a:t>
            </a:r>
          </a:p>
          <a:p>
            <a:pPr algn="ctr"/>
            <a:r>
              <a:rPr lang="ru-RU" sz="4400" kern="10" dirty="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сегодня ?</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755650" y="765175"/>
            <a:ext cx="8064500" cy="5451475"/>
          </a:xfrm>
          <a:prstGeom prst="rect">
            <a:avLst/>
          </a:prstGeom>
          <a:noFill/>
          <a:ln w="9525">
            <a:noFill/>
            <a:miter lim="800000"/>
            <a:headEnd/>
            <a:tailEnd/>
          </a:ln>
          <a:effectLst/>
        </p:spPr>
        <p:txBody>
          <a:bodyPr>
            <a:spAutoFit/>
          </a:bodyPr>
          <a:lstStyle/>
          <a:p>
            <a:pPr eaLnBrk="1" hangingPunct="1">
              <a:defRPr/>
            </a:pPr>
            <a:r>
              <a:rPr lang="ru-RU" sz="4400" b="1" dirty="0">
                <a:solidFill>
                  <a:srgbClr val="FFFF00"/>
                </a:solidFill>
                <a:effectLst>
                  <a:outerShdw blurRad="38100" dist="38100" dir="2700000" algn="tl">
                    <a:srgbClr val="000000"/>
                  </a:outerShdw>
                </a:effectLst>
                <a:latin typeface="Arial Narrow" pitchFamily="34" charset="0"/>
              </a:rPr>
              <a:t>Патриот — тот, кто любит свое Отечество, предан своему народу, готов на жертвы и подвиги во имя интересов своей Родины</a:t>
            </a:r>
            <a:r>
              <a:rPr lang="ru-RU" sz="4400" b="1" dirty="0">
                <a:solidFill>
                  <a:schemeClr val="tx2"/>
                </a:solidFill>
                <a:effectLst>
                  <a:outerShdw blurRad="38100" dist="38100" dir="2700000" algn="tl">
                    <a:srgbClr val="000000"/>
                  </a:outerShdw>
                </a:effectLst>
                <a:latin typeface="Arial Narrow" pitchFamily="34" charset="0"/>
              </a:rPr>
              <a:t>  (толковый словарь)</a:t>
            </a:r>
            <a:br>
              <a:rPr lang="ru-RU" sz="4400" b="1" dirty="0">
                <a:solidFill>
                  <a:schemeClr val="tx2"/>
                </a:solidFill>
                <a:effectLst>
                  <a:outerShdw blurRad="38100" dist="38100" dir="2700000" algn="tl">
                    <a:srgbClr val="000000"/>
                  </a:outerShdw>
                </a:effectLst>
                <a:latin typeface="Arial Narrow" pitchFamily="34" charset="0"/>
              </a:rPr>
            </a:br>
            <a:endParaRPr lang="ru-RU" sz="4400" b="1" dirty="0">
              <a:solidFill>
                <a:schemeClr val="tx2"/>
              </a:solidFill>
              <a:effectLst>
                <a:outerShdw blurRad="38100" dist="38100" dir="2700000" algn="tl">
                  <a:srgbClr val="000000"/>
                </a:outerShdw>
              </a:effectLst>
              <a:latin typeface="Tahoma" pitchFamily="34" charset="0"/>
            </a:endParaRPr>
          </a:p>
          <a:p>
            <a:pPr eaLnBrk="1" hangingPunct="1">
              <a:defRPr/>
            </a:pPr>
            <a:endParaRPr lang="ru-RU" sz="4400" b="1" dirty="0">
              <a:solidFill>
                <a:srgbClr val="FFFF00"/>
              </a:solidFill>
              <a:effectLst>
                <a:outerShdw blurRad="38100" dist="38100" dir="2700000" algn="tl">
                  <a:srgbClr val="000000"/>
                </a:outerShdw>
              </a:effectLst>
              <a:latin typeface="Tahoma" pitchFamily="34"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Схема 1"/>
          <p:cNvGraphicFramePr/>
          <p:nvPr/>
        </p:nvGraphicFramePr>
        <p:xfrm>
          <a:off x="539750" y="260350"/>
          <a:ext cx="8026400" cy="612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9080" name="WordArt 72"/>
          <p:cNvSpPr>
            <a:spLocks noChangeArrowheads="1" noChangeShapeType="1" noTextEdit="1"/>
          </p:cNvSpPr>
          <p:nvPr/>
        </p:nvSpPr>
        <p:spPr bwMode="auto">
          <a:xfrm>
            <a:off x="3924300" y="2924175"/>
            <a:ext cx="1296988" cy="936625"/>
          </a:xfrm>
          <a:prstGeom prst="rect">
            <a:avLst/>
          </a:prstGeom>
        </p:spPr>
        <p:txBody>
          <a:bodyPr wrap="none" fromWordArt="1">
            <a:prstTxWarp prst="textSlantUp">
              <a:avLst>
                <a:gd name="adj" fmla="val 5931"/>
              </a:avLst>
            </a:prstTxWarp>
          </a:bodyPr>
          <a:lstStyle/>
          <a:p>
            <a:pPr algn="ctr"/>
            <a:r>
              <a:rPr lang="ru-RU" kern="10" dirty="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Impact"/>
              </a:rPr>
              <a:t>Патриот </a:t>
            </a: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rtlCol="0">
            <a:normAutofit/>
          </a:bodyPr>
          <a:lstStyle/>
          <a:p>
            <a:pPr marL="514350" indent="-514350" eaLnBrk="1" fontAlgn="auto" hangingPunct="1">
              <a:spcAft>
                <a:spcPts val="0"/>
              </a:spcAft>
              <a:buFont typeface="Arial" pitchFamily="34" charset="0"/>
              <a:buAutoNum type="arabicPeriod"/>
              <a:defRPr/>
            </a:pPr>
            <a:r>
              <a:rPr lang="ru-RU" dirty="0" smtClean="0"/>
              <a:t>СТРАНА, ГДЕ РОДИЛСЯ ЧЕЛОВЕК И К ГРАЖДАНАМ КОТОРОЙ ОН ПРИНАДЛЕЖИТ</a:t>
            </a:r>
          </a:p>
          <a:p>
            <a:pPr marL="514350" indent="-514350" eaLnBrk="1" fontAlgn="auto" hangingPunct="1">
              <a:spcAft>
                <a:spcPts val="0"/>
              </a:spcAft>
              <a:buFont typeface="Arial" pitchFamily="34" charset="0"/>
              <a:buNone/>
              <a:defRPr/>
            </a:pPr>
            <a:endParaRPr lang="ru-RU" dirty="0" smtClean="0"/>
          </a:p>
          <a:p>
            <a:pPr eaLnBrk="1" fontAlgn="auto" hangingPunct="1">
              <a:spcAft>
                <a:spcPts val="0"/>
              </a:spcAft>
              <a:buFont typeface="Arial" pitchFamily="34" charset="0"/>
              <a:buNone/>
              <a:defRPr/>
            </a:pPr>
            <a:r>
              <a:rPr lang="ru-RU" dirty="0" smtClean="0"/>
              <a:t>2. СВОЯ ЗЕМЛЯ</a:t>
            </a:r>
          </a:p>
          <a:p>
            <a:pPr eaLnBrk="1" fontAlgn="auto" hangingPunct="1">
              <a:spcAft>
                <a:spcPts val="0"/>
              </a:spcAft>
              <a:buFont typeface="Arial" pitchFamily="34" charset="0"/>
              <a:buNone/>
              <a:defRPr/>
            </a:pPr>
            <a:endParaRPr lang="ru-RU" dirty="0" smtClean="0"/>
          </a:p>
          <a:p>
            <a:pPr eaLnBrk="1" fontAlgn="auto" hangingPunct="1">
              <a:spcAft>
                <a:spcPts val="0"/>
              </a:spcAft>
              <a:buFont typeface="Arial" pitchFamily="34" charset="0"/>
              <a:buNone/>
              <a:defRPr/>
            </a:pPr>
            <a:r>
              <a:rPr lang="ru-RU" dirty="0" smtClean="0"/>
              <a:t>3. РОДИНА</a:t>
            </a:r>
          </a:p>
        </p:txBody>
      </p:sp>
      <p:sp>
        <p:nvSpPr>
          <p:cNvPr id="4" name="Прямоугольник 3"/>
          <p:cNvSpPr/>
          <p:nvPr/>
        </p:nvSpPr>
        <p:spPr>
          <a:xfrm>
            <a:off x="1357290" y="500042"/>
            <a:ext cx="6618223"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ОТЕЧЕСТВО, РОДИНА</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371600"/>
            <a:ext cx="7851648" cy="3785592"/>
          </a:xfrm>
        </p:spPr>
        <p:txBody>
          <a:bodyPr>
            <a:normAutofit fontScale="90000"/>
          </a:bodyPr>
          <a:lstStyle/>
          <a:p>
            <a:pPr algn="ctr" eaLnBrk="1" fontAlgn="auto" hangingPunct="1">
              <a:spcAft>
                <a:spcPts val="0"/>
              </a:spcAft>
              <a:defRPr/>
            </a:pPr>
            <a:r>
              <a:rPr lang="ru-RU" dirty="0" smtClean="0"/>
              <a:t/>
            </a:r>
            <a:br>
              <a:rPr lang="ru-RU" dirty="0" smtClean="0"/>
            </a:br>
            <a:r>
              <a:rPr lang="ru-RU" dirty="0" smtClean="0"/>
              <a:t/>
            </a:r>
            <a:br>
              <a:rPr lang="ru-RU" dirty="0" smtClean="0"/>
            </a:br>
            <a:r>
              <a:rPr lang="ru-RU" dirty="0" smtClean="0">
                <a:solidFill>
                  <a:schemeClr val="tx1"/>
                </a:solidFill>
              </a:rPr>
              <a:t>Что такое патриотизм? </a:t>
            </a:r>
            <a:br>
              <a:rPr lang="ru-RU" dirty="0" smtClean="0">
                <a:solidFill>
                  <a:schemeClr val="tx1"/>
                </a:solidFill>
              </a:rPr>
            </a:br>
            <a:r>
              <a:rPr lang="ru-RU" dirty="0" smtClean="0">
                <a:solidFill>
                  <a:schemeClr val="tx1"/>
                </a:solidFill>
              </a:rPr>
              <a:t>Кого мы можем назвать патриотом? </a:t>
            </a:r>
            <a:r>
              <a:rPr lang="ru-RU" dirty="0" smtClean="0"/>
              <a:t/>
            </a:r>
            <a:br>
              <a:rPr lang="ru-RU" dirty="0" smtClean="0"/>
            </a:br>
            <a:endParaRPr lang="ru-RU" dirty="0"/>
          </a:p>
        </p:txBody>
      </p:sp>
      <p:pic>
        <p:nvPicPr>
          <p:cNvPr id="9219" name="Picture 2" descr="http://s3.hubimg.com/u/4489410_f260.jpg"/>
          <p:cNvPicPr>
            <a:picLocks noChangeAspect="1" noChangeArrowheads="1"/>
          </p:cNvPicPr>
          <p:nvPr/>
        </p:nvPicPr>
        <p:blipFill>
          <a:blip r:embed="rId2"/>
          <a:srcRect/>
          <a:stretch>
            <a:fillRect/>
          </a:stretch>
        </p:blipFill>
        <p:spPr bwMode="auto">
          <a:xfrm>
            <a:off x="6516688" y="3871913"/>
            <a:ext cx="2303462" cy="29860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0"/>
            <a:ext cx="8435975" cy="6669088"/>
          </a:xfrm>
        </p:spPr>
        <p:txBody>
          <a:bodyPr>
            <a:normAutofit fontScale="77500" lnSpcReduction="20000"/>
          </a:bodyPr>
          <a:lstStyle/>
          <a:p>
            <a:pPr marL="274320" indent="-274320" eaLnBrk="1" fontAlgn="auto" hangingPunct="1">
              <a:spcAft>
                <a:spcPts val="0"/>
              </a:spcAft>
              <a:buClr>
                <a:schemeClr val="accent3"/>
              </a:buClr>
              <a:buFont typeface="Wingdings 2"/>
              <a:buNone/>
              <a:defRPr/>
            </a:pPr>
            <a:r>
              <a:rPr lang="ru-RU" dirty="0" smtClean="0"/>
              <a:t>    </a:t>
            </a:r>
            <a:r>
              <a:rPr lang="ru-RU" sz="2800" dirty="0" smtClean="0"/>
              <a:t>   </a:t>
            </a:r>
            <a:r>
              <a:rPr lang="ru-RU" sz="3000" dirty="0" smtClean="0"/>
              <a:t> </a:t>
            </a:r>
          </a:p>
          <a:p>
            <a:pPr marL="274320" indent="-274320" eaLnBrk="1" fontAlgn="auto" hangingPunct="1">
              <a:spcAft>
                <a:spcPts val="0"/>
              </a:spcAft>
              <a:buClr>
                <a:schemeClr val="accent3"/>
              </a:buClr>
              <a:buFont typeface="Wingdings 2"/>
              <a:buNone/>
              <a:defRPr/>
            </a:pPr>
            <a:endParaRPr lang="ru-RU" sz="3000" dirty="0" smtClean="0"/>
          </a:p>
          <a:p>
            <a:pPr marL="274320" indent="-274320" eaLnBrk="1" fontAlgn="auto" hangingPunct="1">
              <a:spcAft>
                <a:spcPts val="0"/>
              </a:spcAft>
              <a:buClr>
                <a:schemeClr val="accent3"/>
              </a:buClr>
              <a:buFont typeface="Wingdings 2"/>
              <a:buNone/>
              <a:defRPr/>
            </a:pPr>
            <a:r>
              <a:rPr lang="ru-RU" sz="3000" dirty="0" smtClean="0">
                <a:cs typeface="Times New Roman" pitchFamily="18" charset="0"/>
              </a:rPr>
              <a:t>       </a:t>
            </a:r>
            <a:r>
              <a:rPr lang="ru-RU" sz="3300" b="1" dirty="0" smtClean="0">
                <a:cs typeface="Times New Roman" pitchFamily="18" charset="0"/>
              </a:rPr>
              <a:t>Патриотизм - преданность и любовь к своему отечеству, к своему народу. </a:t>
            </a:r>
          </a:p>
          <a:p>
            <a:pPr marL="274320" indent="-274320" eaLnBrk="1" fontAlgn="auto" hangingPunct="1">
              <a:spcAft>
                <a:spcPts val="0"/>
              </a:spcAft>
              <a:buClr>
                <a:schemeClr val="accent3"/>
              </a:buClr>
              <a:buFont typeface="Wingdings 2"/>
              <a:buNone/>
              <a:defRPr/>
            </a:pPr>
            <a:endParaRPr lang="ru-RU" sz="2800" b="1" dirty="0" smtClean="0"/>
          </a:p>
          <a:p>
            <a:pPr marL="274320" indent="-274320" eaLnBrk="1" fontAlgn="auto" hangingPunct="1">
              <a:spcAft>
                <a:spcPts val="0"/>
              </a:spcAft>
              <a:buClr>
                <a:schemeClr val="accent3"/>
              </a:buClr>
              <a:buFont typeface="Wingdings 2"/>
              <a:buNone/>
              <a:defRPr/>
            </a:pPr>
            <a:r>
              <a:rPr lang="ru-RU" sz="3300" b="1" dirty="0" smtClean="0"/>
              <a:t>        Патриот – человек, одушевлённый патриотизмом, или человек, преданный интересам какого-нибудь дела, горячо любящий что-нибудь.</a:t>
            </a:r>
          </a:p>
          <a:p>
            <a:pPr marL="274320" indent="-274320" eaLnBrk="1" fontAlgn="auto" hangingPunct="1">
              <a:spcAft>
                <a:spcPts val="0"/>
              </a:spcAft>
              <a:buClr>
                <a:schemeClr val="accent3"/>
              </a:buClr>
              <a:buFont typeface="Wingdings 2"/>
              <a:buNone/>
              <a:defRPr/>
            </a:pPr>
            <a:r>
              <a:rPr lang="ru-RU" dirty="0" smtClean="0"/>
              <a:t>                                                           Словарь С.И.Ожегова</a:t>
            </a:r>
          </a:p>
          <a:p>
            <a:pPr marL="274320" indent="-274320" eaLnBrk="1" fontAlgn="auto" hangingPunct="1">
              <a:spcAft>
                <a:spcPts val="0"/>
              </a:spcAft>
              <a:buClr>
                <a:schemeClr val="accent3"/>
              </a:buClr>
              <a:buFont typeface="Wingdings 2"/>
              <a:buNone/>
              <a:defRPr/>
            </a:pPr>
            <a:r>
              <a:rPr lang="ru-RU" sz="3200" dirty="0" smtClean="0"/>
              <a:t>        </a:t>
            </a:r>
          </a:p>
          <a:p>
            <a:pPr marL="274320" indent="-274320" eaLnBrk="1" fontAlgn="auto" hangingPunct="1">
              <a:spcAft>
                <a:spcPts val="0"/>
              </a:spcAft>
              <a:buClr>
                <a:schemeClr val="accent3"/>
              </a:buClr>
              <a:buFont typeface="Wingdings 2"/>
              <a:buNone/>
              <a:defRPr/>
            </a:pPr>
            <a:r>
              <a:rPr lang="ru-RU" sz="3200" dirty="0" smtClean="0"/>
              <a:t>        </a:t>
            </a:r>
            <a:r>
              <a:rPr lang="ru-RU" sz="3300" b="1" dirty="0" smtClean="0"/>
              <a:t>Патриот – человек, преданный своему народу, любящий свое отечество, готовый на жертвы и совершающий подвиги во имя интересов своей родины.</a:t>
            </a:r>
          </a:p>
          <a:p>
            <a:pPr marL="274320" indent="-274320" eaLnBrk="1" fontAlgn="auto" hangingPunct="1">
              <a:spcAft>
                <a:spcPts val="0"/>
              </a:spcAft>
              <a:buClr>
                <a:schemeClr val="accent3"/>
              </a:buClr>
              <a:buFont typeface="Wingdings 2"/>
              <a:buNone/>
              <a:defRPr/>
            </a:pPr>
            <a:r>
              <a:rPr lang="ru-RU" dirty="0" smtClean="0"/>
              <a:t>                                                           Словарь Д.Н. Ушакова</a:t>
            </a:r>
          </a:p>
          <a:p>
            <a:pPr marL="274320" indent="-274320" eaLnBrk="1" fontAlgn="auto" hangingPunct="1">
              <a:spcAft>
                <a:spcPts val="0"/>
              </a:spcAft>
              <a:buClr>
                <a:schemeClr val="accent3"/>
              </a:buClr>
              <a:buFont typeface="Wingdings 2"/>
              <a:buNone/>
              <a:defRPr/>
            </a:pP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Содержимое 2"/>
          <p:cNvSpPr>
            <a:spLocks noGrp="1"/>
          </p:cNvSpPr>
          <p:nvPr>
            <p:ph idx="1"/>
          </p:nvPr>
        </p:nvSpPr>
        <p:spPr>
          <a:xfrm>
            <a:off x="457200" y="404813"/>
            <a:ext cx="8229600" cy="5919787"/>
          </a:xfrm>
        </p:spPr>
        <p:txBody>
          <a:bodyPr>
            <a:normAutofit fontScale="92500" lnSpcReduction="20000"/>
          </a:bodyPr>
          <a:lstStyle/>
          <a:p>
            <a:pPr algn="just" eaLnBrk="1" hangingPunct="1">
              <a:buFont typeface="Wingdings 2" pitchFamily="18" charset="2"/>
              <a:buNone/>
            </a:pPr>
            <a:r>
              <a:rPr lang="ru-RU" smtClean="0"/>
              <a:t>   </a:t>
            </a:r>
            <a:r>
              <a:rPr lang="ru-RU" b="1" smtClean="0"/>
              <a:t>Что значит быть патриотом? Любить – да, но не только любить землю свою, но и обязательно, что-то конкретное </a:t>
            </a:r>
            <a:r>
              <a:rPr lang="ru-RU" b="1" u="sng" smtClean="0">
                <a:solidFill>
                  <a:srgbClr val="FF0000"/>
                </a:solidFill>
              </a:rPr>
              <a:t>для нее делать</a:t>
            </a:r>
            <a:r>
              <a:rPr lang="ru-RU" b="1" smtClean="0">
                <a:solidFill>
                  <a:srgbClr val="FF0000"/>
                </a:solidFill>
              </a:rPr>
              <a:t>.</a:t>
            </a:r>
          </a:p>
          <a:p>
            <a:pPr algn="just" eaLnBrk="1" hangingPunct="1">
              <a:buFont typeface="Wingdings 2" pitchFamily="18" charset="2"/>
              <a:buNone/>
            </a:pPr>
            <a:r>
              <a:rPr lang="ru-RU" smtClean="0"/>
              <a:t>                                             Василий Розанов.</a:t>
            </a:r>
          </a:p>
          <a:p>
            <a:pPr algn="just" eaLnBrk="1" hangingPunct="1">
              <a:buFont typeface="Wingdings 2" pitchFamily="18" charset="2"/>
              <a:buNone/>
            </a:pPr>
            <a:endParaRPr lang="ru-RU" smtClean="0"/>
          </a:p>
          <a:p>
            <a:pPr algn="just" eaLnBrk="1" hangingPunct="1">
              <a:buFont typeface="Wingdings 2" pitchFamily="18" charset="2"/>
              <a:buNone/>
            </a:pPr>
            <a:r>
              <a:rPr lang="ru-RU" smtClean="0"/>
              <a:t>    </a:t>
            </a:r>
            <a:r>
              <a:rPr lang="ru-RU" b="1" smtClean="0"/>
              <a:t>Патриотизм, чей бы то ни был, доказывается ни словом, </a:t>
            </a:r>
            <a:r>
              <a:rPr lang="ru-RU" b="1" u="sng" smtClean="0">
                <a:solidFill>
                  <a:srgbClr val="FF0000"/>
                </a:solidFill>
              </a:rPr>
              <a:t>а делом.</a:t>
            </a:r>
            <a:endParaRPr lang="ru-RU" b="1" smtClean="0">
              <a:solidFill>
                <a:srgbClr val="FF0000"/>
              </a:solidFill>
            </a:endParaRPr>
          </a:p>
          <a:p>
            <a:pPr algn="just" eaLnBrk="1" hangingPunct="1">
              <a:buFont typeface="Wingdings 2" pitchFamily="18" charset="2"/>
              <a:buNone/>
            </a:pPr>
            <a:r>
              <a:rPr lang="ru-RU" b="1" smtClean="0"/>
              <a:t>                                                </a:t>
            </a:r>
            <a:r>
              <a:rPr lang="ru-RU" smtClean="0"/>
              <a:t>В.Г. Белинский</a:t>
            </a:r>
          </a:p>
          <a:p>
            <a:pPr algn="just" eaLnBrk="1" hangingPunct="1">
              <a:buFont typeface="Wingdings 2" pitchFamily="18" charset="2"/>
              <a:buNone/>
            </a:pPr>
            <a:endParaRPr lang="ru-RU" smtClean="0"/>
          </a:p>
          <a:p>
            <a:pPr algn="just" eaLnBrk="1" hangingPunct="1">
              <a:buFont typeface="Wingdings 2" pitchFamily="18" charset="2"/>
              <a:buNone/>
            </a:pPr>
            <a:r>
              <a:rPr lang="ru-RU" smtClean="0"/>
              <a:t>    </a:t>
            </a:r>
            <a:r>
              <a:rPr lang="ru-RU" b="1" smtClean="0"/>
              <a:t>Важно, чтобы ты был готов умереть за свою страну, но ещё важнее, чтобы ты был готов </a:t>
            </a:r>
            <a:r>
              <a:rPr lang="ru-RU" b="1" u="sng" smtClean="0">
                <a:solidFill>
                  <a:srgbClr val="FF0000"/>
                </a:solidFill>
              </a:rPr>
              <a:t>прожить жизнь ради неё</a:t>
            </a:r>
            <a:r>
              <a:rPr lang="ru-RU" b="1" smtClean="0">
                <a:solidFill>
                  <a:srgbClr val="FF0000"/>
                </a:solidFill>
              </a:rPr>
              <a:t>.</a:t>
            </a:r>
          </a:p>
          <a:p>
            <a:pPr algn="just" eaLnBrk="1" hangingPunct="1">
              <a:buFont typeface="Wingdings 2" pitchFamily="18" charset="2"/>
              <a:buNone/>
            </a:pPr>
            <a:r>
              <a:rPr lang="ru-RU" smtClean="0"/>
              <a:t>                                                Теодор Рузвельт</a:t>
            </a:r>
          </a:p>
          <a:p>
            <a:pPr eaLnBrk="1" hangingPunct="1"/>
            <a:endParaRPr lang="ru-RU"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6"/>
          <p:cNvSpPr txBox="1">
            <a:spLocks noChangeArrowheads="1"/>
          </p:cNvSpPr>
          <p:nvPr/>
        </p:nvSpPr>
        <p:spPr bwMode="auto">
          <a:xfrm>
            <a:off x="1619250" y="2349500"/>
            <a:ext cx="6121400" cy="366713"/>
          </a:xfrm>
          <a:prstGeom prst="rect">
            <a:avLst/>
          </a:prstGeom>
          <a:noFill/>
          <a:ln w="9525">
            <a:noFill/>
            <a:miter lim="800000"/>
            <a:headEnd/>
            <a:tailEnd/>
          </a:ln>
        </p:spPr>
        <p:txBody>
          <a:bodyPr>
            <a:spAutoFit/>
          </a:bodyPr>
          <a:lstStyle/>
          <a:p>
            <a:pPr>
              <a:spcBef>
                <a:spcPct val="50000"/>
              </a:spcBef>
            </a:pPr>
            <a:endParaRPr lang="ru-RU">
              <a:latin typeface="Constantia" pitchFamily="18" charset="0"/>
            </a:endParaRPr>
          </a:p>
        </p:txBody>
      </p:sp>
      <p:pic>
        <p:nvPicPr>
          <p:cNvPr id="5127" name="Picture 7" descr="Resize of Нашествие наполеоновской армии"/>
          <p:cNvPicPr>
            <a:picLocks noChangeAspect="1" noChangeArrowheads="1"/>
          </p:cNvPicPr>
          <p:nvPr/>
        </p:nvPicPr>
        <p:blipFill>
          <a:blip r:embed="rId2">
            <a:lum bright="-12000" contrast="30000"/>
          </a:blip>
          <a:srcRect/>
          <a:stretch>
            <a:fillRect/>
          </a:stretch>
        </p:blipFill>
        <p:spPr bwMode="auto">
          <a:xfrm>
            <a:off x="0" y="353961"/>
            <a:ext cx="9144000" cy="6170664"/>
          </a:xfrm>
          <a:prstGeom prst="rect">
            <a:avLst/>
          </a:prstGeom>
          <a:noFill/>
          <a:ln w="9525">
            <a:noFill/>
            <a:miter lim="800000"/>
            <a:headEnd/>
            <a:tailEnd/>
          </a:ln>
        </p:spPr>
      </p:pic>
      <p:sp>
        <p:nvSpPr>
          <p:cNvPr id="12293" name="Text Box 8"/>
          <p:cNvSpPr txBox="1">
            <a:spLocks noChangeArrowheads="1"/>
          </p:cNvSpPr>
          <p:nvPr/>
        </p:nvSpPr>
        <p:spPr bwMode="auto">
          <a:xfrm>
            <a:off x="468313" y="4221163"/>
            <a:ext cx="2232025" cy="366712"/>
          </a:xfrm>
          <a:prstGeom prst="rect">
            <a:avLst/>
          </a:prstGeom>
          <a:noFill/>
          <a:ln w="9525">
            <a:noFill/>
            <a:miter lim="800000"/>
            <a:headEnd/>
            <a:tailEnd/>
          </a:ln>
        </p:spPr>
        <p:txBody>
          <a:bodyPr>
            <a:spAutoFit/>
          </a:bodyPr>
          <a:lstStyle/>
          <a:p>
            <a:pPr>
              <a:spcBef>
                <a:spcPct val="50000"/>
              </a:spcBef>
            </a:pPr>
            <a:endParaRPr lang="ru-RU">
              <a:latin typeface="Constantia" pitchFamily="18" charset="0"/>
            </a:endParaRPr>
          </a:p>
        </p:txBody>
      </p:sp>
      <p:pic>
        <p:nvPicPr>
          <p:cNvPr id="5129" name="Picture 9" descr="napoleon2"/>
          <p:cNvPicPr>
            <a:picLocks noChangeAspect="1" noChangeArrowheads="1"/>
          </p:cNvPicPr>
          <p:nvPr/>
        </p:nvPicPr>
        <p:blipFill>
          <a:blip r:embed="rId3"/>
          <a:srcRect/>
          <a:stretch>
            <a:fillRect/>
          </a:stretch>
        </p:blipFill>
        <p:spPr bwMode="auto">
          <a:xfrm>
            <a:off x="0" y="0"/>
            <a:ext cx="2592388" cy="1743075"/>
          </a:xfrm>
          <a:prstGeom prst="rect">
            <a:avLst/>
          </a:prstGeom>
          <a:noFill/>
          <a:ln w="9525">
            <a:noFill/>
            <a:miter lim="800000"/>
            <a:headEnd/>
            <a:tailEnd/>
          </a:ln>
        </p:spPr>
      </p:pic>
      <p:sp>
        <p:nvSpPr>
          <p:cNvPr id="12295" name="Text Box 10"/>
          <p:cNvSpPr txBox="1">
            <a:spLocks noChangeArrowheads="1"/>
          </p:cNvSpPr>
          <p:nvPr/>
        </p:nvSpPr>
        <p:spPr bwMode="auto">
          <a:xfrm>
            <a:off x="5292725" y="2781300"/>
            <a:ext cx="2879725" cy="366713"/>
          </a:xfrm>
          <a:prstGeom prst="rect">
            <a:avLst/>
          </a:prstGeom>
          <a:noFill/>
          <a:ln w="9525">
            <a:noFill/>
            <a:miter lim="800000"/>
            <a:headEnd/>
            <a:tailEnd/>
          </a:ln>
        </p:spPr>
        <p:txBody>
          <a:bodyPr>
            <a:spAutoFit/>
          </a:bodyPr>
          <a:lstStyle/>
          <a:p>
            <a:pPr>
              <a:spcBef>
                <a:spcPct val="50000"/>
              </a:spcBef>
            </a:pPr>
            <a:endParaRPr lang="ru-RU">
              <a:latin typeface="Constantia" pitchFamily="18" charset="0"/>
            </a:endParaRPr>
          </a:p>
        </p:txBody>
      </p:sp>
      <p:pic>
        <p:nvPicPr>
          <p:cNvPr id="5131" name="Picture 11" descr="geroi-8"/>
          <p:cNvPicPr>
            <a:picLocks noChangeAspect="1" noChangeArrowheads="1"/>
          </p:cNvPicPr>
          <p:nvPr/>
        </p:nvPicPr>
        <p:blipFill>
          <a:blip r:embed="rId4"/>
          <a:srcRect/>
          <a:stretch>
            <a:fillRect/>
          </a:stretch>
        </p:blipFill>
        <p:spPr bwMode="auto">
          <a:xfrm>
            <a:off x="7239000" y="1357298"/>
            <a:ext cx="1905000" cy="2619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img1.liveinternet.ru/images/attach/c/1/58/174/58174422_Kutuzov_feldmarshal_eshe.jpg"/>
          <p:cNvPicPr>
            <a:picLocks noChangeAspect="1" noChangeArrowheads="1"/>
          </p:cNvPicPr>
          <p:nvPr/>
        </p:nvPicPr>
        <p:blipFill>
          <a:blip r:embed="rId2"/>
          <a:srcRect/>
          <a:stretch>
            <a:fillRect/>
          </a:stretch>
        </p:blipFill>
        <p:spPr bwMode="auto">
          <a:xfrm>
            <a:off x="5435600" y="260350"/>
            <a:ext cx="3133725" cy="4000500"/>
          </a:xfrm>
          <a:prstGeom prst="rect">
            <a:avLst/>
          </a:prstGeom>
          <a:noFill/>
          <a:ln w="9525">
            <a:noFill/>
            <a:miter lim="800000"/>
            <a:headEnd/>
            <a:tailEnd/>
          </a:ln>
        </p:spPr>
      </p:pic>
      <p:sp>
        <p:nvSpPr>
          <p:cNvPr id="13315" name="TextBox 2"/>
          <p:cNvSpPr txBox="1">
            <a:spLocks noChangeArrowheads="1"/>
          </p:cNvSpPr>
          <p:nvPr/>
        </p:nvSpPr>
        <p:spPr bwMode="auto">
          <a:xfrm>
            <a:off x="5795963" y="3573463"/>
            <a:ext cx="2736850" cy="584200"/>
          </a:xfrm>
          <a:prstGeom prst="rect">
            <a:avLst/>
          </a:prstGeom>
          <a:noFill/>
          <a:ln w="9525">
            <a:noFill/>
            <a:miter lim="800000"/>
            <a:headEnd/>
            <a:tailEnd/>
          </a:ln>
        </p:spPr>
        <p:txBody>
          <a:bodyPr>
            <a:spAutoFit/>
          </a:bodyPr>
          <a:lstStyle/>
          <a:p>
            <a:r>
              <a:rPr lang="ru-RU" sz="3200" b="1">
                <a:solidFill>
                  <a:schemeClr val="bg1"/>
                </a:solidFill>
                <a:latin typeface="Constantia" pitchFamily="18" charset="0"/>
              </a:rPr>
              <a:t>М.И Кутузов</a:t>
            </a:r>
          </a:p>
        </p:txBody>
      </p:sp>
      <p:pic>
        <p:nvPicPr>
          <p:cNvPr id="13316" name="Picture 4" descr="http://referat.znate.ru/pars_docs/tw_refs/71/70174/70174_html_2b196822.jpg"/>
          <p:cNvPicPr>
            <a:picLocks noChangeAspect="1" noChangeArrowheads="1"/>
          </p:cNvPicPr>
          <p:nvPr/>
        </p:nvPicPr>
        <p:blipFill>
          <a:blip r:embed="rId3"/>
          <a:srcRect/>
          <a:stretch>
            <a:fillRect/>
          </a:stretch>
        </p:blipFill>
        <p:spPr bwMode="auto">
          <a:xfrm>
            <a:off x="2555875" y="2781300"/>
            <a:ext cx="3173413" cy="3765550"/>
          </a:xfrm>
          <a:prstGeom prst="rect">
            <a:avLst/>
          </a:prstGeom>
          <a:noFill/>
          <a:ln w="9525">
            <a:noFill/>
            <a:miter lim="800000"/>
            <a:headEnd/>
            <a:tailEnd/>
          </a:ln>
        </p:spPr>
      </p:pic>
      <p:sp>
        <p:nvSpPr>
          <p:cNvPr id="13317" name="TextBox 4"/>
          <p:cNvSpPr txBox="1">
            <a:spLocks noChangeArrowheads="1"/>
          </p:cNvSpPr>
          <p:nvPr/>
        </p:nvSpPr>
        <p:spPr bwMode="auto">
          <a:xfrm>
            <a:off x="2484438" y="5949950"/>
            <a:ext cx="3455987" cy="584200"/>
          </a:xfrm>
          <a:prstGeom prst="rect">
            <a:avLst/>
          </a:prstGeom>
          <a:noFill/>
          <a:ln w="9525">
            <a:noFill/>
            <a:miter lim="800000"/>
            <a:headEnd/>
            <a:tailEnd/>
          </a:ln>
        </p:spPr>
        <p:txBody>
          <a:bodyPr>
            <a:spAutoFit/>
          </a:bodyPr>
          <a:lstStyle/>
          <a:p>
            <a:r>
              <a:rPr lang="ru-RU" sz="3200" b="1">
                <a:solidFill>
                  <a:schemeClr val="bg1"/>
                </a:solidFill>
                <a:latin typeface="Constantia" pitchFamily="18" charset="0"/>
              </a:rPr>
              <a:t>П.И. Багратион</a:t>
            </a:r>
          </a:p>
        </p:txBody>
      </p:sp>
      <p:pic>
        <p:nvPicPr>
          <p:cNvPr id="13318" name="Picture 6" descr="http://img0.liveinternet.ru/images/attach/c/6/93/453/93453384_Karl_Wilhelm_von_Toll.jpg"/>
          <p:cNvPicPr>
            <a:picLocks noChangeAspect="1" noChangeArrowheads="1"/>
          </p:cNvPicPr>
          <p:nvPr/>
        </p:nvPicPr>
        <p:blipFill>
          <a:blip r:embed="rId4"/>
          <a:srcRect/>
          <a:stretch>
            <a:fillRect/>
          </a:stretch>
        </p:blipFill>
        <p:spPr bwMode="auto">
          <a:xfrm>
            <a:off x="250825" y="333375"/>
            <a:ext cx="3132138" cy="3671888"/>
          </a:xfrm>
          <a:prstGeom prst="rect">
            <a:avLst/>
          </a:prstGeom>
          <a:noFill/>
          <a:ln w="9525">
            <a:noFill/>
            <a:miter lim="800000"/>
            <a:headEnd/>
            <a:tailEnd/>
          </a:ln>
        </p:spPr>
      </p:pic>
      <p:sp>
        <p:nvSpPr>
          <p:cNvPr id="13319" name="TextBox 6"/>
          <p:cNvSpPr txBox="1">
            <a:spLocks noChangeArrowheads="1"/>
          </p:cNvSpPr>
          <p:nvPr/>
        </p:nvSpPr>
        <p:spPr bwMode="auto">
          <a:xfrm>
            <a:off x="323850" y="3068638"/>
            <a:ext cx="2962266" cy="954087"/>
          </a:xfrm>
          <a:prstGeom prst="rect">
            <a:avLst/>
          </a:prstGeom>
          <a:noFill/>
          <a:ln w="9525">
            <a:noFill/>
            <a:miter lim="800000"/>
            <a:headEnd/>
            <a:tailEnd/>
          </a:ln>
        </p:spPr>
        <p:txBody>
          <a:bodyPr wrap="square">
            <a:spAutoFit/>
          </a:bodyPr>
          <a:lstStyle/>
          <a:p>
            <a:r>
              <a:rPr lang="ru-RU" sz="2800" b="1" dirty="0">
                <a:solidFill>
                  <a:schemeClr val="bg1"/>
                </a:solidFill>
                <a:latin typeface="Constantia" pitchFamily="18" charset="0"/>
              </a:rPr>
              <a:t>М.Б. Барклай </a:t>
            </a:r>
          </a:p>
          <a:p>
            <a:pPr algn="ctr"/>
            <a:r>
              <a:rPr lang="ru-RU" sz="2800" b="1" dirty="0">
                <a:solidFill>
                  <a:schemeClr val="bg1"/>
                </a:solidFill>
                <a:latin typeface="Constantia" pitchFamily="18" charset="0"/>
              </a:rPr>
              <a:t>де Толи</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lifeglobe.net/media/entry/1270/106890516_3.jpg"/>
          <p:cNvPicPr>
            <a:picLocks noChangeAspect="1" noChangeArrowheads="1"/>
          </p:cNvPicPr>
          <p:nvPr/>
        </p:nvPicPr>
        <p:blipFill>
          <a:blip r:embed="rId2"/>
          <a:srcRect/>
          <a:stretch>
            <a:fillRect/>
          </a:stretch>
        </p:blipFill>
        <p:spPr bwMode="auto">
          <a:xfrm>
            <a:off x="468313" y="1357297"/>
            <a:ext cx="7991475" cy="5237177"/>
          </a:xfrm>
          <a:prstGeom prst="rect">
            <a:avLst/>
          </a:prstGeom>
          <a:noFill/>
          <a:ln w="9525">
            <a:noFill/>
            <a:miter lim="800000"/>
            <a:headEnd/>
            <a:tailEnd/>
          </a:ln>
        </p:spPr>
      </p:pic>
      <p:sp>
        <p:nvSpPr>
          <p:cNvPr id="3" name="Заголовок 2"/>
          <p:cNvSpPr>
            <a:spLocks noGrp="1"/>
          </p:cNvSpPr>
          <p:nvPr>
            <p:ph type="title"/>
          </p:nvPr>
        </p:nvSpPr>
        <p:spPr>
          <a:xfrm>
            <a:off x="457200" y="260350"/>
            <a:ext cx="8229600" cy="936625"/>
          </a:xfrm>
        </p:spPr>
        <p:txBody>
          <a:bodyPr>
            <a:normAutofit fontScale="90000"/>
          </a:bodyPr>
          <a:lstStyle/>
          <a:p>
            <a:pPr algn="ctr" eaLnBrk="1" fontAlgn="auto" hangingPunct="1">
              <a:spcAft>
                <a:spcPts val="0"/>
              </a:spcAft>
              <a:defRPr/>
            </a:pPr>
            <a:r>
              <a:rPr lang="ru-RU" b="1" dirty="0" smtClean="0">
                <a:solidFill>
                  <a:schemeClr val="tx1"/>
                </a:solidFill>
              </a:rPr>
              <a:t>Великая Отечественная война</a:t>
            </a:r>
            <a:br>
              <a:rPr lang="ru-RU" b="1" dirty="0" smtClean="0">
                <a:solidFill>
                  <a:schemeClr val="tx1"/>
                </a:solidFill>
              </a:rPr>
            </a:br>
            <a:r>
              <a:rPr lang="ru-RU" b="1" dirty="0" smtClean="0">
                <a:solidFill>
                  <a:schemeClr val="tx1"/>
                </a:solidFill>
              </a:rPr>
              <a:t> </a:t>
            </a:r>
            <a:r>
              <a:rPr lang="ru-RU" b="1" dirty="0" smtClean="0">
                <a:solidFill>
                  <a:srgbClr val="FF0000"/>
                </a:solidFill>
              </a:rPr>
              <a:t>1941-1945 года.</a:t>
            </a:r>
            <a:endParaRPr lang="ru-RU" b="1" dirty="0">
              <a:solidFill>
                <a:srgbClr val="FF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3"/>
            <a:ext cx="8640960" cy="6552728"/>
          </a:xfrm>
        </p:spPr>
        <p:txBody>
          <a:bodyPr rtlCol="0">
            <a:normAutofit/>
          </a:bodyPr>
          <a:lstStyle/>
          <a:p>
            <a:pPr algn="l" fontAlgn="auto">
              <a:spcAft>
                <a:spcPts val="0"/>
              </a:spcAft>
              <a:defRPr/>
            </a:pPr>
            <a:r>
              <a:rPr lang="ru-RU" spc="280" dirty="0" smtClean="0"/>
              <a:t>           Дети войны</a:t>
            </a:r>
            <a:r>
              <a:rPr lang="ru-RU" sz="2800" dirty="0" smtClean="0"/>
              <a:t/>
            </a:r>
            <a:br>
              <a:rPr lang="ru-RU" sz="2800" dirty="0" smtClean="0"/>
            </a:br>
            <a:r>
              <a:rPr lang="ru-RU" sz="2800" dirty="0" smtClean="0"/>
              <a:t>Они встретили войну в разном возрасте. Кто-то совсем крохой, кто-то подростком, кто-то был на пороге юности, война застала их в столичных городах и в маленьких деревеньках, дома и в гостьях у бабушки, в пионерском лагере, на переднем крае, и в глубоком тылу. Сыны полков. Юные партизаны, разведчики, танкисты. Разными путями попадали они на войну, освобожденные из плена, братья или сестра погибших. Они не знали,  как сложится их жизнь через год, месяц день, через час, но храбрость и этих до срока возмужавших сердец, недетская сила мозолистых рук были в едином порыве принесшим нам Победу. </a:t>
            </a:r>
            <a:endParaRPr lang="ru-RU" sz="28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a:xfrm>
            <a:off x="457200" y="0"/>
            <a:ext cx="8229600" cy="1143000"/>
          </a:xfrm>
        </p:spPr>
        <p:txBody>
          <a:bodyPr>
            <a:normAutofit fontScale="90000"/>
          </a:bodyPr>
          <a:lstStyle/>
          <a:p>
            <a:r>
              <a:rPr lang="ru-RU" smtClean="0"/>
              <a:t>Пионеры-Герои Советского Союза</a:t>
            </a:r>
          </a:p>
        </p:txBody>
      </p:sp>
      <p:pic>
        <p:nvPicPr>
          <p:cNvPr id="21507" name="Содержимое 4" descr="леня голиков.jpg"/>
          <p:cNvPicPr>
            <a:picLocks noGrp="1" noChangeAspect="1"/>
          </p:cNvPicPr>
          <p:nvPr>
            <p:ph sz="half" idx="1"/>
          </p:nvPr>
        </p:nvPicPr>
        <p:blipFill>
          <a:blip r:embed="rId2"/>
          <a:srcRect/>
          <a:stretch>
            <a:fillRect/>
          </a:stretch>
        </p:blipFill>
        <p:spPr>
          <a:xfrm>
            <a:off x="2546838" y="1116013"/>
            <a:ext cx="4038600" cy="2330450"/>
          </a:xfrm>
        </p:spPr>
      </p:pic>
      <p:pic>
        <p:nvPicPr>
          <p:cNvPr id="21508" name="Содержимое 5" descr="леня голиков1.jpg"/>
          <p:cNvPicPr>
            <a:picLocks noGrp="1" noChangeAspect="1"/>
          </p:cNvPicPr>
          <p:nvPr>
            <p:ph sz="half" idx="2"/>
          </p:nvPr>
        </p:nvPicPr>
        <p:blipFill>
          <a:blip r:embed="rId3"/>
          <a:srcRect/>
          <a:stretch>
            <a:fillRect/>
          </a:stretch>
        </p:blipFill>
        <p:spPr>
          <a:xfrm>
            <a:off x="4635012" y="3479801"/>
            <a:ext cx="4038600" cy="3089275"/>
          </a:xfrm>
        </p:spPr>
      </p:pic>
      <p:pic>
        <p:nvPicPr>
          <p:cNvPr id="21509" name="Рисунок 6" descr="леня голиков2.jpg"/>
          <p:cNvPicPr>
            <a:picLocks noChangeAspect="1"/>
          </p:cNvPicPr>
          <p:nvPr/>
        </p:nvPicPr>
        <p:blipFill>
          <a:blip r:embed="rId4" cstate="print"/>
          <a:srcRect/>
          <a:stretch>
            <a:fillRect/>
          </a:stretch>
        </p:blipFill>
        <p:spPr bwMode="auto">
          <a:xfrm>
            <a:off x="630115" y="3494088"/>
            <a:ext cx="4004897" cy="3090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http://zabinfo.ru/images/albums/20120111/img67412"/>
          <p:cNvPicPr>
            <a:picLocks noChangeAspect="1" noChangeArrowheads="1"/>
          </p:cNvPicPr>
          <p:nvPr/>
        </p:nvPicPr>
        <p:blipFill>
          <a:blip r:embed="rId2"/>
          <a:srcRect/>
          <a:stretch>
            <a:fillRect/>
          </a:stretch>
        </p:blipFill>
        <p:spPr bwMode="auto">
          <a:xfrm>
            <a:off x="4572000" y="836613"/>
            <a:ext cx="3024188" cy="2284412"/>
          </a:xfrm>
          <a:prstGeom prst="rect">
            <a:avLst/>
          </a:prstGeom>
          <a:noFill/>
          <a:ln w="9525">
            <a:noFill/>
            <a:miter lim="800000"/>
            <a:headEnd/>
            <a:tailEnd/>
          </a:ln>
        </p:spPr>
      </p:pic>
      <p:pic>
        <p:nvPicPr>
          <p:cNvPr id="17411" name="Picture 6" descr="http://waralbum.ru/show/26327.jpg"/>
          <p:cNvPicPr>
            <a:picLocks noChangeAspect="1" noChangeArrowheads="1"/>
          </p:cNvPicPr>
          <p:nvPr/>
        </p:nvPicPr>
        <p:blipFill>
          <a:blip r:embed="rId3"/>
          <a:srcRect/>
          <a:stretch>
            <a:fillRect/>
          </a:stretch>
        </p:blipFill>
        <p:spPr bwMode="auto">
          <a:xfrm>
            <a:off x="4500563" y="3429000"/>
            <a:ext cx="4283075" cy="3155950"/>
          </a:xfrm>
          <a:prstGeom prst="rect">
            <a:avLst/>
          </a:prstGeom>
          <a:noFill/>
          <a:ln w="9525">
            <a:noFill/>
            <a:miter lim="800000"/>
            <a:headEnd/>
            <a:tailEnd/>
          </a:ln>
        </p:spPr>
      </p:pic>
      <p:pic>
        <p:nvPicPr>
          <p:cNvPr id="17412" name="Picture 8" descr="http://img.beta.rian.ru/images/10690/03/106900392.jpg"/>
          <p:cNvPicPr>
            <a:picLocks noChangeAspect="1" noChangeArrowheads="1"/>
          </p:cNvPicPr>
          <p:nvPr/>
        </p:nvPicPr>
        <p:blipFill>
          <a:blip r:embed="rId4"/>
          <a:srcRect/>
          <a:stretch>
            <a:fillRect/>
          </a:stretch>
        </p:blipFill>
        <p:spPr bwMode="auto">
          <a:xfrm>
            <a:off x="395288" y="1196975"/>
            <a:ext cx="3705225"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Содержимое 4" descr="зина портнова.jpg"/>
          <p:cNvPicPr>
            <a:picLocks noGrp="1" noChangeAspect="1"/>
          </p:cNvPicPr>
          <p:nvPr>
            <p:ph sz="half" idx="1"/>
          </p:nvPr>
        </p:nvPicPr>
        <p:blipFill>
          <a:blip r:embed="rId2" cstate="print"/>
          <a:srcRect/>
          <a:stretch>
            <a:fillRect/>
          </a:stretch>
        </p:blipFill>
        <p:spPr>
          <a:xfrm>
            <a:off x="2653333" y="22647"/>
            <a:ext cx="4038600" cy="2276475"/>
          </a:xfrm>
        </p:spPr>
      </p:pic>
      <p:pic>
        <p:nvPicPr>
          <p:cNvPr id="24579" name="Содержимое 5" descr="зина портнова1.jpg"/>
          <p:cNvPicPr>
            <a:picLocks noGrp="1" noChangeAspect="1"/>
          </p:cNvPicPr>
          <p:nvPr>
            <p:ph sz="half" idx="2"/>
          </p:nvPr>
        </p:nvPicPr>
        <p:blipFill>
          <a:blip r:embed="rId3"/>
          <a:srcRect/>
          <a:stretch>
            <a:fillRect/>
          </a:stretch>
        </p:blipFill>
        <p:spPr>
          <a:xfrm>
            <a:off x="1187624" y="2503513"/>
            <a:ext cx="2931418" cy="4365553"/>
          </a:xfrm>
        </p:spPr>
      </p:pic>
      <p:pic>
        <p:nvPicPr>
          <p:cNvPr id="24580" name="Рисунок 6" descr="зина портнова2.jpg"/>
          <p:cNvPicPr>
            <a:picLocks noChangeAspect="1"/>
          </p:cNvPicPr>
          <p:nvPr/>
        </p:nvPicPr>
        <p:blipFill>
          <a:blip r:embed="rId4" cstate="print"/>
          <a:srcRect/>
          <a:stretch>
            <a:fillRect/>
          </a:stretch>
        </p:blipFill>
        <p:spPr bwMode="auto">
          <a:xfrm>
            <a:off x="5180867" y="2564903"/>
            <a:ext cx="3135549" cy="4304163"/>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Содержимое 4" descr="марат казей.jpg"/>
          <p:cNvPicPr>
            <a:picLocks noGrp="1" noChangeAspect="1"/>
          </p:cNvPicPr>
          <p:nvPr>
            <p:ph sz="half" idx="1"/>
          </p:nvPr>
        </p:nvPicPr>
        <p:blipFill>
          <a:blip r:embed="rId2"/>
          <a:srcRect/>
          <a:stretch>
            <a:fillRect/>
          </a:stretch>
        </p:blipFill>
        <p:spPr>
          <a:xfrm>
            <a:off x="2555776" y="-4260"/>
            <a:ext cx="4038600" cy="2185987"/>
          </a:xfrm>
        </p:spPr>
      </p:pic>
      <p:pic>
        <p:nvPicPr>
          <p:cNvPr id="23555" name="Содержимое 5" descr="марат казей1.jpg"/>
          <p:cNvPicPr>
            <a:picLocks noGrp="1" noChangeAspect="1"/>
          </p:cNvPicPr>
          <p:nvPr>
            <p:ph sz="half" idx="2"/>
          </p:nvPr>
        </p:nvPicPr>
        <p:blipFill>
          <a:blip r:embed="rId3" cstate="print"/>
          <a:srcRect/>
          <a:stretch>
            <a:fillRect/>
          </a:stretch>
        </p:blipFill>
        <p:spPr>
          <a:xfrm>
            <a:off x="4747846" y="2327122"/>
            <a:ext cx="3064514" cy="4530878"/>
          </a:xfrm>
        </p:spPr>
      </p:pic>
      <p:pic>
        <p:nvPicPr>
          <p:cNvPr id="23556" name="Рисунок 6" descr="марат казей2.jpg"/>
          <p:cNvPicPr>
            <a:picLocks noChangeAspect="1"/>
          </p:cNvPicPr>
          <p:nvPr/>
        </p:nvPicPr>
        <p:blipFill>
          <a:blip r:embed="rId4" cstate="print"/>
          <a:srcRect/>
          <a:stretch>
            <a:fillRect/>
          </a:stretch>
        </p:blipFill>
        <p:spPr bwMode="auto">
          <a:xfrm>
            <a:off x="1619672" y="2288222"/>
            <a:ext cx="3125244" cy="45697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Содержимое 2"/>
          <p:cNvSpPr>
            <a:spLocks noGrp="1"/>
          </p:cNvSpPr>
          <p:nvPr>
            <p:ph idx="1"/>
          </p:nvPr>
        </p:nvSpPr>
        <p:spPr>
          <a:xfrm>
            <a:off x="457200" y="785794"/>
            <a:ext cx="8229600" cy="5538806"/>
          </a:xfrm>
        </p:spPr>
        <p:txBody>
          <a:bodyPr/>
          <a:lstStyle/>
          <a:p>
            <a:pPr eaLnBrk="1" hangingPunct="1"/>
            <a:r>
              <a:rPr lang="ru-RU" sz="2800" b="1" dirty="0" smtClean="0"/>
              <a:t>Любит свою Родину</a:t>
            </a:r>
          </a:p>
          <a:p>
            <a:pPr eaLnBrk="1" hangingPunct="1"/>
            <a:r>
              <a:rPr lang="ru-RU" sz="2800" b="1" dirty="0" smtClean="0"/>
              <a:t>Знает историю своей страны</a:t>
            </a:r>
          </a:p>
          <a:p>
            <a:pPr eaLnBrk="1" hangingPunct="1"/>
            <a:r>
              <a:rPr lang="ru-RU" sz="2800" b="1" dirty="0" smtClean="0"/>
              <a:t>Гордиться своей Родиной</a:t>
            </a:r>
          </a:p>
          <a:p>
            <a:pPr eaLnBrk="1" hangingPunct="1"/>
            <a:r>
              <a:rPr lang="ru-RU" sz="2800" b="1" dirty="0" smtClean="0"/>
              <a:t>Знает свой родной язык</a:t>
            </a:r>
          </a:p>
          <a:p>
            <a:pPr eaLnBrk="1" hangingPunct="1"/>
            <a:r>
              <a:rPr lang="ru-RU" sz="2800" b="1" dirty="0" smtClean="0"/>
              <a:t>Знает государственную символику</a:t>
            </a:r>
          </a:p>
          <a:p>
            <a:pPr eaLnBrk="1" hangingPunct="1"/>
            <a:r>
              <a:rPr lang="ru-RU" sz="2800" b="1" dirty="0" smtClean="0"/>
              <a:t>Гордиться своими предками</a:t>
            </a:r>
          </a:p>
          <a:p>
            <a:pPr eaLnBrk="1" hangingPunct="1"/>
            <a:r>
              <a:rPr lang="ru-RU" sz="2800" b="1" dirty="0" smtClean="0"/>
              <a:t>Готов защищать Отечество</a:t>
            </a:r>
          </a:p>
          <a:p>
            <a:pPr eaLnBrk="1" hangingPunct="1"/>
            <a:r>
              <a:rPr lang="ru-RU" sz="2800" b="1" dirty="0" smtClean="0"/>
              <a:t>Украшает Родину своим трудом</a:t>
            </a:r>
          </a:p>
          <a:p>
            <a:pPr eaLnBrk="1" hangingPunct="1"/>
            <a:r>
              <a:rPr lang="ru-RU" sz="2800" b="1" dirty="0" smtClean="0"/>
              <a:t>Активная гражданская позиция</a:t>
            </a:r>
          </a:p>
          <a:p>
            <a:pPr eaLnBrk="1" hangingPunct="1"/>
            <a:r>
              <a:rPr lang="ru-RU" sz="2800" b="1" dirty="0" smtClean="0"/>
              <a:t>Сохранение верности  Родине</a:t>
            </a:r>
          </a:p>
          <a:p>
            <a:pPr eaLnBrk="1" hangingPunct="1"/>
            <a:endParaRPr lang="ru-RU"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428604"/>
            <a:ext cx="8318728" cy="6429396"/>
          </a:xfrm>
        </p:spPr>
        <p:txBody>
          <a:bodyPr>
            <a:normAutofit/>
          </a:bodyPr>
          <a:lstStyle/>
          <a:p>
            <a:pPr algn="ctr" eaLnBrk="1" fontAlgn="auto" hangingPunct="1">
              <a:spcAft>
                <a:spcPts val="0"/>
              </a:spcAft>
              <a:defRPr/>
            </a:pPr>
            <a:r>
              <a:rPr lang="ru-RU" sz="4000" dirty="0" smtClean="0"/>
              <a:t/>
            </a:r>
            <a:br>
              <a:rPr lang="ru-RU" sz="4000" dirty="0" smtClean="0"/>
            </a:br>
            <a:r>
              <a:rPr lang="ru-RU" sz="4000" dirty="0" smtClean="0">
                <a:solidFill>
                  <a:schemeClr val="tx1"/>
                </a:solidFill>
              </a:rPr>
              <a:t>Домашнее задание.</a:t>
            </a:r>
            <a:br>
              <a:rPr lang="ru-RU" sz="4000" dirty="0" smtClean="0">
                <a:solidFill>
                  <a:schemeClr val="tx1"/>
                </a:solidFill>
              </a:rPr>
            </a:br>
            <a:r>
              <a:rPr lang="ru-RU" sz="4000" dirty="0" smtClean="0">
                <a:solidFill>
                  <a:schemeClr val="tx1"/>
                </a:solidFill>
              </a:rPr>
              <a:t>1) Подготовить рассказ о человеке, которого вы считаете патриотом своей страны. Это может быть исторический деятель, литературный герой или наш современник (устно).</a:t>
            </a:r>
            <a:br>
              <a:rPr lang="ru-RU" sz="4000" dirty="0" smtClean="0">
                <a:solidFill>
                  <a:schemeClr val="tx1"/>
                </a:solidFill>
              </a:rPr>
            </a:br>
            <a:r>
              <a:rPr lang="ru-RU" sz="4000" dirty="0" smtClean="0">
                <a:solidFill>
                  <a:schemeClr val="tx1"/>
                </a:solidFill>
              </a:rPr>
              <a:t>2) Подготовиться к тесту: «Символика РФ»</a:t>
            </a: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505</Words>
  <Application>Microsoft Office PowerPoint</Application>
  <PresentationFormat>Экран (4:3)</PresentationFormat>
  <Paragraphs>147</Paragraphs>
  <Slides>50</Slides>
  <Notes>0</Notes>
  <HiddenSlides>0</HiddenSlides>
  <MMClips>1</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50</vt:i4>
      </vt:variant>
    </vt:vector>
  </HeadingPairs>
  <TitlesOfParts>
    <vt:vector size="62" baseType="lpstr">
      <vt:lpstr>Arial</vt:lpstr>
      <vt:lpstr>Arial Black</vt:lpstr>
      <vt:lpstr>Arial Narrow</vt:lpstr>
      <vt:lpstr>BetinaScriptCTT</vt:lpstr>
      <vt:lpstr>Book Antiqua</vt:lpstr>
      <vt:lpstr>Calibri</vt:lpstr>
      <vt:lpstr>Constantia</vt:lpstr>
      <vt:lpstr>Impact</vt:lpstr>
      <vt:lpstr>Tahoma</vt:lpstr>
      <vt:lpstr>Times New Roman</vt:lpstr>
      <vt:lpstr>Wingdings 2</vt:lpstr>
      <vt:lpstr>Тема Office</vt:lpstr>
      <vt:lpstr>Презентация PowerPoint</vt:lpstr>
      <vt:lpstr>Презентация PowerPoint</vt:lpstr>
      <vt:lpstr>Презентация PowerPoint</vt:lpstr>
      <vt:lpstr>Презентация PowerPoint</vt:lpstr>
      <vt:lpstr>Вятка</vt:lpstr>
      <vt:lpstr>Презентация PowerPoint</vt:lpstr>
      <vt:lpstr>   Тема урока: «Что значит быть настоящим патриотом Родины?»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Дельта Волги</vt:lpstr>
      <vt:lpstr>Леса Карелии</vt:lpstr>
      <vt:lpstr>Презентация PowerPoint</vt:lpstr>
      <vt:lpstr>Уголь Кузбасса</vt:lpstr>
      <vt:lpstr>Заполярный никель</vt:lpstr>
      <vt:lpstr>Якутские алмазы</vt:lpstr>
      <vt:lpstr>Магаданское золото</vt:lpstr>
      <vt:lpstr>Сибирский газ</vt:lpstr>
      <vt:lpstr>Аляска</vt:lpstr>
      <vt:lpstr>Российская Федерация</vt:lpstr>
      <vt:lpstr>Презентация PowerPoint</vt:lpstr>
      <vt:lpstr>Презентация PowerPoint</vt:lpstr>
      <vt:lpstr>Презентация PowerPoint</vt:lpstr>
      <vt:lpstr>Презентация PowerPoint</vt:lpstr>
      <vt:lpstr>Презентация PowerPoint</vt:lpstr>
      <vt:lpstr>В. И. Даль</vt:lpstr>
      <vt:lpstr>Презентация PowerPoint</vt:lpstr>
      <vt:lpstr>Презентация PowerPoint</vt:lpstr>
      <vt:lpstr>Презентация PowerPoint</vt:lpstr>
      <vt:lpstr>Презентация PowerPoint</vt:lpstr>
      <vt:lpstr>  Что такое патриотизм?  Кого мы можем назвать патриотом?  </vt:lpstr>
      <vt:lpstr>Презентация PowerPoint</vt:lpstr>
      <vt:lpstr>Презентация PowerPoint</vt:lpstr>
      <vt:lpstr>Презентация PowerPoint</vt:lpstr>
      <vt:lpstr>Презентация PowerPoint</vt:lpstr>
      <vt:lpstr>Великая Отечественная война  1941-1945 года.</vt:lpstr>
      <vt:lpstr>           Дети войны Они встретили войну в разном возрасте. Кто-то совсем крохой, кто-то подростком, кто-то был на пороге юности, война застала их в столичных городах и в маленьких деревеньках, дома и в гостьях у бабушки, в пионерском лагере, на переднем крае, и в глубоком тылу. Сыны полков. Юные партизаны, разведчики, танкисты. Разными путями попадали они на войну, освобожденные из плена, братья или сестра погибших. Они не знали,  как сложится их жизнь через год, месяц день, через час, но храбрость и этих до срока возмужавших сердец, недетская сила мозолистых рук были в едином порыве принесшим нам Победу. </vt:lpstr>
      <vt:lpstr>Пионеры-Герои Советского Союза</vt:lpstr>
      <vt:lpstr>Презентация PowerPoint</vt:lpstr>
      <vt:lpstr>Презентация PowerPoint</vt:lpstr>
      <vt:lpstr>Презентация PowerPoint</vt:lpstr>
      <vt:lpstr>Презентация PowerPoint</vt:lpstr>
      <vt:lpstr> Домашнее задание. 1) Подготовить рассказ о человеке, которого вы считаете патриотом своей страны. Это может быть исторический деятель, литературный герой или наш современник (устно). 2) Подготовиться к тесту: «Символика РФ»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mono2</dc:creator>
  <cp:lastModifiedBy>Татьяна Годарева</cp:lastModifiedBy>
  <cp:revision>26</cp:revision>
  <dcterms:created xsi:type="dcterms:W3CDTF">2015-02-16T05:54:51Z</dcterms:created>
  <dcterms:modified xsi:type="dcterms:W3CDTF">2024-03-13T10:57:22Z</dcterms:modified>
</cp:coreProperties>
</file>