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4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92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3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71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45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69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25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14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8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69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04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78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FFED2-68D5-49D8-BCDF-017138C8F0C7}" type="datetimeFigureOut">
              <a:rPr lang="ru-RU" smtClean="0"/>
              <a:t>21.04.2024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2A8AC-FA68-43D3-89D4-17438D7EAF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72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677"/>
          <a:stretch/>
        </p:blipFill>
        <p:spPr>
          <a:xfrm>
            <a:off x="64457" y="1045029"/>
            <a:ext cx="11776090" cy="381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09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12192000" cy="2387600"/>
          </a:xfrm>
        </p:spPr>
        <p:txBody>
          <a:bodyPr>
            <a:noAutofit/>
          </a:bodyPr>
          <a:lstStyle/>
          <a:p>
            <a:r>
              <a:rPr lang="ru-RU" sz="8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8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Бытовые</a:t>
            </a:r>
            <a:r>
              <a:rPr lang="ru-RU" sz="8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</a:t>
            </a:r>
            <a:br>
              <a:rPr lang="ru-RU" sz="8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народов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417243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21" y="0"/>
            <a:ext cx="10783612" cy="664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15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08" y="293126"/>
            <a:ext cx="12129620" cy="436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60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91" y="363796"/>
            <a:ext cx="933450" cy="9239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51955" y="456426"/>
            <a:ext cx="9659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Составьте 5 вопросов к тексту.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8147" y="1287721"/>
            <a:ext cx="1115319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не дают человеку забыть своих предков и родных.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Зная свои корни, историю и традиции, можно сохранить свою отличительность,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передавая эти знания будущим поколениям сохранить культуру.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традиции являются мостиком между прошлым, настоящим и будущим.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знаний о традициях своего народа закладываются в семье.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Уважая своих предков, ребенок научиться уважать себя, свой народ,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впоследствии такое же отношение воспитает в своих детях.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народных традиций сам народ уже не сможет существовать как определенная общность людей.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 народности России (коми, чукчи, ханты, манси, тувинцы…) продолжают существовать,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существует их культура с национальным колоритом, язык и кухня.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без этого народ – это не народ.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Нравы и обычаи, как России, так и многих стран уходят своими традициями в глубокое прошлое.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живы народные традиции, значит жив и сам народ.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12168" y="5495617"/>
            <a:ext cx="750930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не дает человеку забыть своих предков?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41" y="5404503"/>
            <a:ext cx="3981033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69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39" y="362630"/>
            <a:ext cx="11142575" cy="31550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3290" b="3733"/>
          <a:stretch/>
        </p:blipFill>
        <p:spPr>
          <a:xfrm>
            <a:off x="600754" y="3741574"/>
            <a:ext cx="3570029" cy="255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7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14" y="453526"/>
            <a:ext cx="11881560" cy="369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0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184</Words>
  <Application>Microsoft Office PowerPoint</Application>
  <PresentationFormat>Широкоэкранный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    Бытовые традиции          народов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Бытовые традиции          народов России</dc:title>
  <dc:creator>Татьяна Годарева</dc:creator>
  <cp:lastModifiedBy>Максим Григорьевич</cp:lastModifiedBy>
  <cp:revision>9</cp:revision>
  <dcterms:created xsi:type="dcterms:W3CDTF">2024-04-17T05:54:21Z</dcterms:created>
  <dcterms:modified xsi:type="dcterms:W3CDTF">2024-04-21T05:39:27Z</dcterms:modified>
</cp:coreProperties>
</file>