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61" r:id="rId4"/>
    <p:sldId id="263" r:id="rId5"/>
    <p:sldId id="264" r:id="rId6"/>
    <p:sldId id="265" r:id="rId7"/>
    <p:sldId id="266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502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2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29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472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51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3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5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89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84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249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540A-8DB3-41D2-97E7-17DF45ACB18D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A1816-5C43-44FD-813C-43EE8DA97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7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33" t="599" r="921" b="3213"/>
          <a:stretch/>
        </p:blipFill>
        <p:spPr>
          <a:xfrm>
            <a:off x="-146950" y="-67482"/>
            <a:ext cx="12338950" cy="69254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563" y="-18587"/>
            <a:ext cx="9528874" cy="68951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7977" y="61187"/>
            <a:ext cx="54605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              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</a:p>
        </p:txBody>
      </p:sp>
    </p:spTree>
    <p:extLst>
      <p:ext uri="{BB962C8B-B14F-4D97-AF65-F5344CB8AC3E}">
        <p14:creationId xmlns:p14="http://schemas.microsoft.com/office/powerpoint/2010/main" val="3742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543" y="762548"/>
            <a:ext cx="6120914" cy="60233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2082" y="1"/>
            <a:ext cx="11395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  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или нарисуйте, как вы можете проявить свою гражданскую идентичность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03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4" y="809819"/>
            <a:ext cx="6178328" cy="59063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80931" y="0"/>
            <a:ext cx="100677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Отгадайте ребусы по теме сегодняшнего урока. Запишите свой ответ.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49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163" y="1306389"/>
            <a:ext cx="9181323" cy="54862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5233" y="40744"/>
            <a:ext cx="11775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3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Создайте небольшую интеллект-карту о гражданской идентичности.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можно использовать символы, рисунки, добавлять нужные рисунки.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07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530" y="1124128"/>
            <a:ext cx="6484775" cy="57338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1176" y="0"/>
            <a:ext cx="11318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4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изображения. Можно ли этих людей назвать настоящими гражданами своего Отечества? Запишите свою точку зрения.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66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51" y="1091682"/>
            <a:ext cx="11215396" cy="55690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13926" y="168352"/>
            <a:ext cx="106306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5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три вопроса помогут определить, является человек истинным гражданином или нет?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5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37" y="942392"/>
            <a:ext cx="8792864" cy="58676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17036" y="0"/>
            <a:ext cx="108421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2 примера поступков настоящего гражданина. Запишите их.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137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52" y="1613224"/>
            <a:ext cx="10496938" cy="50768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0661" y="428923"/>
            <a:ext cx="106586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7.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качествами должен обладать настоящий гражданин?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66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108</Words>
  <Application>Microsoft Office PowerPoint</Application>
  <PresentationFormat>Широкоэкранный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Годарева</dc:creator>
  <cp:lastModifiedBy>RePack by Diakov</cp:lastModifiedBy>
  <cp:revision>11</cp:revision>
  <dcterms:created xsi:type="dcterms:W3CDTF">2024-04-11T10:25:09Z</dcterms:created>
  <dcterms:modified xsi:type="dcterms:W3CDTF">2024-04-12T05:01:29Z</dcterms:modified>
</cp:coreProperties>
</file>