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0" r:id="rId5"/>
    <p:sldId id="264" r:id="rId6"/>
    <p:sldId id="266" r:id="rId7"/>
    <p:sldId id="265" r:id="rId8"/>
    <p:sldId id="268" r:id="rId9"/>
    <p:sldId id="267" r:id="rId10"/>
    <p:sldId id="269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71F43-4D46-4FA0-8618-254BB2E0DF3E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7159-5563-4CCE-9F35-7CB83D77CB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859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71F43-4D46-4FA0-8618-254BB2E0DF3E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7159-5563-4CCE-9F35-7CB83D77CB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918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71F43-4D46-4FA0-8618-254BB2E0DF3E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7159-5563-4CCE-9F35-7CB83D77CB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0659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71F43-4D46-4FA0-8618-254BB2E0DF3E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7159-5563-4CCE-9F35-7CB83D77CB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0015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71F43-4D46-4FA0-8618-254BB2E0DF3E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7159-5563-4CCE-9F35-7CB83D77CB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6523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71F43-4D46-4FA0-8618-254BB2E0DF3E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7159-5563-4CCE-9F35-7CB83D77CB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6747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71F43-4D46-4FA0-8618-254BB2E0DF3E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7159-5563-4CCE-9F35-7CB83D77CB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951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71F43-4D46-4FA0-8618-254BB2E0DF3E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7159-5563-4CCE-9F35-7CB83D77CB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894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71F43-4D46-4FA0-8618-254BB2E0DF3E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7159-5563-4CCE-9F35-7CB83D77CB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2118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71F43-4D46-4FA0-8618-254BB2E0DF3E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7159-5563-4CCE-9F35-7CB83D77CB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305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71F43-4D46-4FA0-8618-254BB2E0DF3E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7159-5563-4CCE-9F35-7CB83D77CB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834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B71F43-4D46-4FA0-8618-254BB2E0DF3E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67159-5563-4CCE-9F35-7CB83D77CB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6121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0"/>
            <a:ext cx="12192000" cy="2387600"/>
          </a:xfrm>
        </p:spPr>
        <p:txBody>
          <a:bodyPr/>
          <a:lstStyle/>
          <a:p>
            <a:r>
              <a:rPr lang="ru-RU" dirty="0" smtClean="0"/>
              <a:t>   </a:t>
            </a:r>
            <a:r>
              <a:rPr lang="ru-RU" sz="7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Культурная карта России</a:t>
            </a:r>
            <a:endParaRPr lang="ru-RU" sz="72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77638" y="1708690"/>
            <a:ext cx="12261011" cy="1655762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                          </a:t>
            </a:r>
            <a:r>
              <a:rPr lang="ru-RU" sz="6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Практическое занятие</a:t>
            </a:r>
            <a:endParaRPr lang="ru-RU" sz="6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9773" y="2719751"/>
            <a:ext cx="7216701" cy="4138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807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9716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71675"/>
            <a:ext cx="8080132" cy="48863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r="46834"/>
          <a:stretch/>
        </p:blipFill>
        <p:spPr>
          <a:xfrm>
            <a:off x="8080133" y="1856686"/>
            <a:ext cx="4111868" cy="259125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51865" t="4357" r="68" b="331"/>
          <a:stretch/>
        </p:blipFill>
        <p:spPr>
          <a:xfrm>
            <a:off x="8080133" y="4385077"/>
            <a:ext cx="4111868" cy="2455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329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8573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777278"/>
            <a:ext cx="7235779" cy="50807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r="32972"/>
          <a:stretch/>
        </p:blipFill>
        <p:spPr>
          <a:xfrm>
            <a:off x="7235778" y="1708266"/>
            <a:ext cx="4940874" cy="270845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66187" b="3144"/>
          <a:stretch/>
        </p:blipFill>
        <p:spPr>
          <a:xfrm>
            <a:off x="7235779" y="4270975"/>
            <a:ext cx="2736358" cy="259565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l="13806" t="318" r="-675" b="6882"/>
          <a:stretch/>
        </p:blipFill>
        <p:spPr>
          <a:xfrm>
            <a:off x="9972137" y="4416725"/>
            <a:ext cx="2221768" cy="2510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47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b="9910"/>
          <a:stretch/>
        </p:blipFill>
        <p:spPr>
          <a:xfrm>
            <a:off x="1" y="0"/>
            <a:ext cx="12192000" cy="186330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2163" y="1863305"/>
            <a:ext cx="7976677" cy="499469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9746" r="4338"/>
          <a:stretch/>
        </p:blipFill>
        <p:spPr>
          <a:xfrm>
            <a:off x="9978839" y="1863305"/>
            <a:ext cx="2213161" cy="52333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863304"/>
            <a:ext cx="2056105" cy="4994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091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258" y="0"/>
            <a:ext cx="9537146" cy="634904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15988" b="2254"/>
          <a:stretch/>
        </p:blipFill>
        <p:spPr>
          <a:xfrm>
            <a:off x="1" y="0"/>
            <a:ext cx="1348878" cy="684874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15273"/>
          <a:stretch/>
        </p:blipFill>
        <p:spPr>
          <a:xfrm flipH="1">
            <a:off x="10774110" y="0"/>
            <a:ext cx="1417889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/>
          <a:srcRect b="11603"/>
          <a:stretch/>
        </p:blipFill>
        <p:spPr>
          <a:xfrm>
            <a:off x="1306259" y="6297597"/>
            <a:ext cx="9467850" cy="715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431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27336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0385" y="2610794"/>
            <a:ext cx="12252385" cy="424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484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268" y="0"/>
            <a:ext cx="9034731" cy="502668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5999" y="0"/>
            <a:ext cx="2364774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297"/>
            <a:ext cx="946937" cy="685859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803" y="4976807"/>
            <a:ext cx="9158196" cy="188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1863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184459" cy="496070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9021" y="1121434"/>
            <a:ext cx="6032979" cy="306237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b="14403"/>
          <a:stretch/>
        </p:blipFill>
        <p:spPr>
          <a:xfrm>
            <a:off x="1" y="4960706"/>
            <a:ext cx="12192000" cy="189729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1" y="4086484"/>
            <a:ext cx="6095999" cy="9715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4459" y="14287"/>
            <a:ext cx="6007541" cy="1141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535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b="16981"/>
          <a:stretch/>
        </p:blipFill>
        <p:spPr>
          <a:xfrm>
            <a:off x="0" y="3571336"/>
            <a:ext cx="12191802" cy="328666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3057" cy="41061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t="1" b="5785"/>
          <a:stretch/>
        </p:blipFill>
        <p:spPr>
          <a:xfrm>
            <a:off x="185377" y="4692771"/>
            <a:ext cx="8782798" cy="491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95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5441" y="0"/>
            <a:ext cx="7519354" cy="682106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4794" y="-2252"/>
            <a:ext cx="2637205" cy="686025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2252"/>
            <a:ext cx="2035441" cy="686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333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7</Words>
  <Application>Microsoft Office PowerPoint</Application>
  <PresentationFormat>Широкоэкранный</PresentationFormat>
  <Paragraphs>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   Культурная карта России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Культурная карта России</dc:title>
  <dc:creator>RePack by Diakov</dc:creator>
  <cp:lastModifiedBy>RePack by Diakov</cp:lastModifiedBy>
  <cp:revision>10</cp:revision>
  <dcterms:created xsi:type="dcterms:W3CDTF">2024-04-24T04:42:29Z</dcterms:created>
  <dcterms:modified xsi:type="dcterms:W3CDTF">2024-04-24T05:23:40Z</dcterms:modified>
</cp:coreProperties>
</file>