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7D38-2EBE-4F47-985F-E3F46D7B36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FA36-4DB5-4CEC-BCFC-419CFDCC0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483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7D38-2EBE-4F47-985F-E3F46D7B36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FA36-4DB5-4CEC-BCFC-419CFDCC0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261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7D38-2EBE-4F47-985F-E3F46D7B36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FA36-4DB5-4CEC-BCFC-419CFDCC0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039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7D38-2EBE-4F47-985F-E3F46D7B36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FA36-4DB5-4CEC-BCFC-419CFDCC0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292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7D38-2EBE-4F47-985F-E3F46D7B36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FA36-4DB5-4CEC-BCFC-419CFDCC0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685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7D38-2EBE-4F47-985F-E3F46D7B36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FA36-4DB5-4CEC-BCFC-419CFDCC0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927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7D38-2EBE-4F47-985F-E3F46D7B36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FA36-4DB5-4CEC-BCFC-419CFDCC0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057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7D38-2EBE-4F47-985F-E3F46D7B36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FA36-4DB5-4CEC-BCFC-419CFDCC0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049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7D38-2EBE-4F47-985F-E3F46D7B36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FA36-4DB5-4CEC-BCFC-419CFDCC0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292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7D38-2EBE-4F47-985F-E3F46D7B36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FA36-4DB5-4CEC-BCFC-419CFDCC0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700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7D38-2EBE-4F47-985F-E3F46D7B36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FA36-4DB5-4CEC-BCFC-419CFDCC0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88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37D38-2EBE-4F47-985F-E3F46D7B36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DFA36-4DB5-4CEC-BCFC-419CFDCC0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915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63902"/>
            <a:ext cx="12192000" cy="3346061"/>
          </a:xfrm>
        </p:spPr>
        <p:txBody>
          <a:bodyPr>
            <a:normAutofit/>
          </a:bodyPr>
          <a:lstStyle/>
          <a:p>
            <a:r>
              <a:rPr lang="ru-RU" sz="8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школа </a:t>
            </a:r>
            <a:br>
              <a:rPr lang="ru-RU" sz="8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мой класс</a:t>
            </a:r>
            <a:endParaRPr lang="ru-RU" sz="8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602038"/>
            <a:ext cx="12192000" cy="2384694"/>
          </a:xfrm>
        </p:spPr>
        <p:txBody>
          <a:bodyPr>
            <a:normAutofit/>
          </a:bodyPr>
          <a:lstStyle/>
          <a:p>
            <a:r>
              <a:rPr lang="ru-RU" sz="7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Практическое занятие</a:t>
            </a:r>
            <a:endParaRPr lang="ru-RU" sz="7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650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-1" b="1265"/>
          <a:stretch/>
        </p:blipFill>
        <p:spPr>
          <a:xfrm>
            <a:off x="0" y="652894"/>
            <a:ext cx="12095985" cy="514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79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31"/>
          <a:stretch/>
        </p:blipFill>
        <p:spPr>
          <a:xfrm>
            <a:off x="77638" y="983411"/>
            <a:ext cx="12018148" cy="366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285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87"/>
          <a:stretch/>
        </p:blipFill>
        <p:spPr>
          <a:xfrm>
            <a:off x="267418" y="131647"/>
            <a:ext cx="11683911" cy="657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610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49" y="1526875"/>
            <a:ext cx="11920942" cy="287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91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96" y="479375"/>
            <a:ext cx="11979908" cy="483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823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89" y="897148"/>
            <a:ext cx="12017272" cy="304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619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42"/>
          <a:stretch/>
        </p:blipFill>
        <p:spPr>
          <a:xfrm>
            <a:off x="267419" y="259455"/>
            <a:ext cx="11678142" cy="63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720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</Words>
  <Application>Microsoft Office PowerPoint</Application>
  <PresentationFormat>Широкоэкранный</PresentationFormat>
  <Paragraphs>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Моя школа  и мой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Моя школа  и мой класс</dc:title>
  <dc:creator>RePack by Diakov</dc:creator>
  <cp:lastModifiedBy>RePack by Diakov</cp:lastModifiedBy>
  <cp:revision>7</cp:revision>
  <dcterms:created xsi:type="dcterms:W3CDTF">2024-04-22T06:13:48Z</dcterms:created>
  <dcterms:modified xsi:type="dcterms:W3CDTF">2024-04-22T17:17:25Z</dcterms:modified>
</cp:coreProperties>
</file>