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83" r:id="rId6"/>
    <p:sldId id="262" r:id="rId7"/>
    <p:sldId id="261" r:id="rId8"/>
    <p:sldId id="263" r:id="rId9"/>
    <p:sldId id="267" r:id="rId10"/>
    <p:sldId id="271" r:id="rId11"/>
    <p:sldId id="272" r:id="rId12"/>
    <p:sldId id="273" r:id="rId13"/>
    <p:sldId id="270" r:id="rId14"/>
    <p:sldId id="274" r:id="rId15"/>
    <p:sldId id="278" r:id="rId16"/>
    <p:sldId id="275" r:id="rId17"/>
    <p:sldId id="280" r:id="rId18"/>
    <p:sldId id="281" r:id="rId19"/>
    <p:sldId id="282" r:id="rId20"/>
    <p:sldId id="27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13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07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143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8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44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09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865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518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268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290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40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1B375-A293-4585-9EFD-AE967B71DE21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E51D8-8E3D-47BA-AE92-0EDAA7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24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3622"/>
          <a:stretch/>
        </p:blipFill>
        <p:spPr>
          <a:xfrm>
            <a:off x="2072737" y="388189"/>
            <a:ext cx="8950384" cy="16065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510" y="2132078"/>
            <a:ext cx="6330426" cy="460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2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847" y="3002980"/>
            <a:ext cx="1181100" cy="29051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9946" y="586921"/>
            <a:ext cx="80962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 самом общем смысле –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проявлений духа в мире и человеке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230" y="2164603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Духовность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по-разному понимается в светском и христианском мире.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первом, она сводится к душевности, нравственности, интеллектуальности, добродетельности.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Во-втором, это понятие выводится за пределы бытия души.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1340" b="4716"/>
          <a:stretch/>
        </p:blipFill>
        <p:spPr>
          <a:xfrm>
            <a:off x="6654910" y="1828800"/>
            <a:ext cx="5218797" cy="371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7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1396" y="732617"/>
            <a:ext cx="100468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Нравственность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внутренние духовные качества человека, основанные на идеалах добра, честности, долга, справедливости, проявляющие в отношении к людям и природе.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05893">
            <a:off x="7029412" y="2896957"/>
            <a:ext cx="3546748" cy="345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5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452" b="941"/>
          <a:stretch/>
        </p:blipFill>
        <p:spPr>
          <a:xfrm>
            <a:off x="58157" y="496832"/>
            <a:ext cx="11992945" cy="557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0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317" y="79563"/>
            <a:ext cx="9585366" cy="669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0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6890" y="534210"/>
            <a:ext cx="111597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себя.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Подумайте, являетесь ли вы духовно-нравственным человеком?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Отметьте свой уровень.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06" y="2239393"/>
            <a:ext cx="7059780" cy="453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3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92988" y="955950"/>
            <a:ext cx="97881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не ритуалы, не заповеди,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стремление поставить кого-то в какие-то рамки,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кого-то объявить праведником, кого-то грешником,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чью-то веру правильной, чью-то неправильной и так далее.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Духовный человек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по-настоящему духовный человек,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делает мир вокруг себя лучше и гармоничнее.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533" r="5900"/>
          <a:stretch/>
        </p:blipFill>
        <p:spPr>
          <a:xfrm>
            <a:off x="7811683" y="4000478"/>
            <a:ext cx="2355011" cy="23963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b="13261"/>
          <a:stretch/>
        </p:blipFill>
        <p:spPr>
          <a:xfrm rot="18726888">
            <a:off x="9800834" y="3559265"/>
            <a:ext cx="593695" cy="103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9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78"/>
          <a:stretch/>
        </p:blipFill>
        <p:spPr>
          <a:xfrm>
            <a:off x="2432649" y="3356839"/>
            <a:ext cx="7159924" cy="34268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2053" y="132315"/>
            <a:ext cx="1186994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Поистине духовный человек знает простой закон,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которому живет этот мир. Он знает, что всё, что происходит в его жизни, происходит из-за него и благодаря ему самому,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осуждать кого-то – просто глупо. 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видим чье-то несовершенство, то это несовершенство берет начало в нас самих. Это важно понимать.</a:t>
            </a:r>
          </a:p>
        </p:txBody>
      </p:sp>
    </p:spTree>
    <p:extLst>
      <p:ext uri="{BB962C8B-B14F-4D97-AF65-F5344CB8AC3E}">
        <p14:creationId xmlns:p14="http://schemas.microsoft.com/office/powerpoint/2010/main" val="400612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35" y="346145"/>
            <a:ext cx="11723624" cy="538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52" y="123825"/>
            <a:ext cx="11037506" cy="14375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968"/>
          <a:stretch/>
        </p:blipFill>
        <p:spPr>
          <a:xfrm>
            <a:off x="1285335" y="1627159"/>
            <a:ext cx="6556076" cy="51359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615" y="1627159"/>
            <a:ext cx="3563300" cy="14352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9277" y="3212054"/>
            <a:ext cx="2847975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1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42" y="224645"/>
            <a:ext cx="10928026" cy="15006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028"/>
          <a:stretch/>
        </p:blipFill>
        <p:spPr>
          <a:xfrm>
            <a:off x="0" y="1802920"/>
            <a:ext cx="5658928" cy="50412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74" y="1802920"/>
            <a:ext cx="3000375" cy="16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462" y="1725281"/>
            <a:ext cx="3498640" cy="17619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2863" t="2642" r="3393" b="3396"/>
          <a:stretch/>
        </p:blipFill>
        <p:spPr>
          <a:xfrm>
            <a:off x="8126083" y="3778370"/>
            <a:ext cx="2035834" cy="214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9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013" r="1729"/>
          <a:stretch/>
        </p:blipFill>
        <p:spPr>
          <a:xfrm>
            <a:off x="414069" y="119332"/>
            <a:ext cx="10757140" cy="15800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815" y="4063042"/>
            <a:ext cx="2295525" cy="2286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470" t="4418"/>
          <a:stretch/>
        </p:blipFill>
        <p:spPr>
          <a:xfrm>
            <a:off x="1371600" y="1699132"/>
            <a:ext cx="4149305" cy="51588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143" y="1433961"/>
            <a:ext cx="3417095" cy="213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8019" b="7075"/>
          <a:stretch/>
        </p:blipFill>
        <p:spPr>
          <a:xfrm>
            <a:off x="554337" y="146648"/>
            <a:ext cx="11445006" cy="12767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487" y="1544577"/>
            <a:ext cx="4190551" cy="52409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4717" b="1"/>
          <a:stretch/>
        </p:blipFill>
        <p:spPr>
          <a:xfrm>
            <a:off x="6536756" y="1759789"/>
            <a:ext cx="2962928" cy="11473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284" y="3714121"/>
            <a:ext cx="243840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3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74" y="0"/>
            <a:ext cx="10355384" cy="14449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26" r="-1"/>
          <a:stretch/>
        </p:blipFill>
        <p:spPr>
          <a:xfrm>
            <a:off x="1293962" y="1414588"/>
            <a:ext cx="4632385" cy="54382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36" y="1414588"/>
            <a:ext cx="4192640" cy="1570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5416" y="3638910"/>
            <a:ext cx="22193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3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65" y="74852"/>
            <a:ext cx="10393405" cy="13312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248" t="2913" b="4780"/>
          <a:stretch/>
        </p:blipFill>
        <p:spPr>
          <a:xfrm>
            <a:off x="1740788" y="1406106"/>
            <a:ext cx="6011381" cy="54518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558" y="1406106"/>
            <a:ext cx="2877540" cy="14464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2076" y="3545457"/>
            <a:ext cx="2750276" cy="268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2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1137" y="4147867"/>
            <a:ext cx="2219325" cy="2133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99" y="315583"/>
            <a:ext cx="10099579" cy="8317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82" y="1018636"/>
            <a:ext cx="7920721" cy="58393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4848" y="1348236"/>
            <a:ext cx="3257355" cy="164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3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9881"/>
          <a:stretch/>
        </p:blipFill>
        <p:spPr>
          <a:xfrm>
            <a:off x="5572665" y="326779"/>
            <a:ext cx="5900468" cy="67528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8571" y="1251632"/>
            <a:ext cx="50956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 свой пример.</a:t>
            </a:r>
          </a:p>
        </p:txBody>
      </p:sp>
    </p:spTree>
    <p:extLst>
      <p:ext uri="{BB962C8B-B14F-4D97-AF65-F5344CB8AC3E}">
        <p14:creationId xmlns:p14="http://schemas.microsoft.com/office/powerpoint/2010/main" val="357317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85" y="237467"/>
            <a:ext cx="11888230" cy="638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9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55" y="113378"/>
            <a:ext cx="11632176" cy="599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7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643" y="357415"/>
            <a:ext cx="10899306" cy="639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7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203</Words>
  <Application>Microsoft Office PowerPoint</Application>
  <PresentationFormat>Широкоэкранный</PresentationFormat>
  <Paragraphs>20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Татьяна Годарева</cp:lastModifiedBy>
  <cp:revision>24</cp:revision>
  <dcterms:created xsi:type="dcterms:W3CDTF">2024-04-23T05:28:38Z</dcterms:created>
  <dcterms:modified xsi:type="dcterms:W3CDTF">2024-05-16T09:07:42Z</dcterms:modified>
</cp:coreProperties>
</file>