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5" r:id="rId12"/>
    <p:sldId id="277" r:id="rId13"/>
    <p:sldId id="278" r:id="rId14"/>
    <p:sldId id="257" r:id="rId15"/>
    <p:sldId id="258" r:id="rId16"/>
    <p:sldId id="259" r:id="rId17"/>
    <p:sldId id="260" r:id="rId18"/>
    <p:sldId id="262" r:id="rId19"/>
    <p:sldId id="261" r:id="rId20"/>
    <p:sldId id="264" r:id="rId21"/>
    <p:sldId id="27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70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75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35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84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6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9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93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11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78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45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84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C0B15-51CA-4BFB-8EA7-DFFAAB32735E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9C051-78BC-488E-A5CB-5BC0D2687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6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11"/>
          <a:stretch/>
        </p:blipFill>
        <p:spPr>
          <a:xfrm>
            <a:off x="0" y="0"/>
            <a:ext cx="12232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972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71"/>
          <a:stretch/>
        </p:blipFill>
        <p:spPr>
          <a:xfrm>
            <a:off x="0" y="-24015"/>
            <a:ext cx="12219213" cy="688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0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44" b="1089"/>
          <a:stretch/>
        </p:blipFill>
        <p:spPr>
          <a:xfrm>
            <a:off x="595222" y="355208"/>
            <a:ext cx="11146075" cy="626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1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4" r="1"/>
          <a:stretch/>
        </p:blipFill>
        <p:spPr>
          <a:xfrm>
            <a:off x="508958" y="267419"/>
            <a:ext cx="11335899" cy="638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4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921"/>
          <a:stretch/>
        </p:blipFill>
        <p:spPr>
          <a:xfrm>
            <a:off x="223322" y="103517"/>
            <a:ext cx="11698542" cy="656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34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78" y="159100"/>
            <a:ext cx="11834722" cy="66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18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57" t="-1" b="1179"/>
          <a:stretch/>
        </p:blipFill>
        <p:spPr>
          <a:xfrm>
            <a:off x="319176" y="92890"/>
            <a:ext cx="11754737" cy="664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37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799" b="1"/>
          <a:stretch/>
        </p:blipFill>
        <p:spPr>
          <a:xfrm>
            <a:off x="197435" y="172528"/>
            <a:ext cx="11566420" cy="64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0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5" t="-534" r="-295" b="534"/>
          <a:stretch/>
        </p:blipFill>
        <p:spPr>
          <a:xfrm>
            <a:off x="319178" y="177378"/>
            <a:ext cx="11678165" cy="646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8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043"/>
          <a:stretch/>
        </p:blipFill>
        <p:spPr>
          <a:xfrm>
            <a:off x="474453" y="262091"/>
            <a:ext cx="11389475" cy="637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96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86"/>
          <a:stretch/>
        </p:blipFill>
        <p:spPr>
          <a:xfrm>
            <a:off x="448575" y="207430"/>
            <a:ext cx="11507074" cy="650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14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37" y="163903"/>
            <a:ext cx="11645892" cy="653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78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972"/>
          <a:stretch/>
        </p:blipFill>
        <p:spPr>
          <a:xfrm>
            <a:off x="422694" y="188404"/>
            <a:ext cx="11234933" cy="637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58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332" y="163903"/>
            <a:ext cx="11516264" cy="78455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00332" y="862194"/>
            <a:ext cx="11691668" cy="47622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сценарий мультфильма, в котором решается проблема патриотического воспитания.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Сделайте это так, чтобы ваше произведение можно было отвести к высокому искусству.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34" y="3047191"/>
            <a:ext cx="261937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43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203611" cy="56652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10551" y="1101006"/>
            <a:ext cx="11881449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стихотворение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поэта и писателя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дуарда Асадова: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Плохой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ли, хорошей рождается птица,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равно суждено летать.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человеком же так не случится,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Человеком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родиться,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Им ещё надо стать.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небольшое эссе на тему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«Стать настоящим человеком»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9547" y="592047"/>
            <a:ext cx="3398808" cy="536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31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71828"/>
            <a:ext cx="10422147" cy="60966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3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39792" y="95435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три вопроса по сегодняшней теме.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Что такое «высокое» и «низкое» в человеке?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Какое искусство можно назвать «высоким»?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Приведите примеры.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 вы поняли, что такое духовная жизнь человека?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670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55608" y="97706"/>
            <a:ext cx="10698192" cy="60103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4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15506" y="698739"/>
            <a:ext cx="11480320" cy="518447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Высокие цели требуют от человека огромных усилий.</a:t>
            </a:r>
            <a:br>
              <a:rPr lang="ru-RU" dirty="0" smtClean="0"/>
            </a:br>
            <a:r>
              <a:rPr lang="ru-RU" dirty="0" smtClean="0"/>
              <a:t>В этом может помочь план, когда большую цель разбивают на маленькие ступеньки.</a:t>
            </a:r>
          </a:p>
          <a:p>
            <a:pPr marL="0" indent="0">
              <a:buNone/>
            </a:pPr>
            <a:r>
              <a:rPr lang="ru-RU" dirty="0" smtClean="0"/>
              <a:t>Давайте построим небольшую лестницу задач по учёбе.</a:t>
            </a:r>
            <a:br>
              <a:rPr lang="ru-RU" dirty="0" smtClean="0"/>
            </a:br>
            <a:r>
              <a:rPr lang="ru-RU" dirty="0" smtClean="0"/>
              <a:t>Возьмите предмет, который у вас получается хуже всего. </a:t>
            </a:r>
            <a:br>
              <a:rPr lang="ru-RU" dirty="0" smtClean="0"/>
            </a:br>
            <a:r>
              <a:rPr lang="ru-RU" dirty="0" smtClean="0"/>
              <a:t>Подумайте, как от простого к сложному добиться хороших результатов.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14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62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513" y="103517"/>
            <a:ext cx="8466146" cy="675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08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69188" y="80453"/>
            <a:ext cx="10515600" cy="506143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4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69187" y="929480"/>
            <a:ext cx="11187023" cy="5134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А теперь давайте составим небольшой план по самовоспитанию.</a:t>
            </a:r>
            <a:br>
              <a:rPr lang="ru-RU" dirty="0" smtClean="0"/>
            </a:br>
            <a:r>
              <a:rPr lang="ru-RU" dirty="0" smtClean="0"/>
              <a:t>Подумайте, какие качества вы хотите в себе развить:</a:t>
            </a:r>
          </a:p>
          <a:p>
            <a:pPr marL="0" indent="0">
              <a:buNone/>
            </a:pPr>
            <a:r>
              <a:rPr lang="ru-RU" dirty="0" smtClean="0"/>
              <a:t>__________________________________________________________</a:t>
            </a:r>
            <a:br>
              <a:rPr lang="ru-RU" dirty="0" smtClean="0"/>
            </a:br>
            <a:r>
              <a:rPr lang="ru-RU" dirty="0" smtClean="0"/>
              <a:t>__________________________________________________________</a:t>
            </a:r>
          </a:p>
          <a:p>
            <a:pPr marL="0" indent="0">
              <a:buNone/>
            </a:pPr>
            <a:r>
              <a:rPr lang="ru-RU" dirty="0" smtClean="0"/>
              <a:t>Что нужно делать, чтобы развить эти качества:</a:t>
            </a:r>
          </a:p>
          <a:p>
            <a:pPr marL="0" indent="0">
              <a:buNone/>
            </a:pPr>
            <a:r>
              <a:rPr lang="ru-RU" dirty="0" smtClean="0"/>
              <a:t>__________________________________________________________</a:t>
            </a:r>
          </a:p>
          <a:p>
            <a:pPr marL="0" indent="0">
              <a:buNone/>
            </a:pPr>
            <a:r>
              <a:rPr lang="ru-RU" dirty="0" smtClean="0"/>
              <a:t>__________________________________________________________</a:t>
            </a:r>
          </a:p>
          <a:p>
            <a:pPr marL="0" indent="0">
              <a:buNone/>
            </a:pPr>
            <a:r>
              <a:rPr lang="ru-RU" dirty="0" smtClean="0"/>
              <a:t>Что может помешать нам развить эти качества:</a:t>
            </a:r>
          </a:p>
          <a:p>
            <a:pPr marL="0" indent="0">
              <a:buNone/>
            </a:pPr>
            <a:r>
              <a:rPr lang="ru-RU" dirty="0" smtClean="0"/>
              <a:t>__________________________________________________________</a:t>
            </a:r>
          </a:p>
          <a:p>
            <a:pPr marL="0" indent="0">
              <a:buNone/>
            </a:pPr>
            <a:r>
              <a:rPr lang="ru-RU" dirty="0" smtClean="0"/>
              <a:t>__________________________________________________________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170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586"/>
            <a:ext cx="12245988" cy="68855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30428" y="19930"/>
            <a:ext cx="6457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638" y="496857"/>
            <a:ext cx="121143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качества можно назвать «высокими» в человеке,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«низкими»?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755" y="1683836"/>
            <a:ext cx="8367621" cy="56231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950" y="1268464"/>
            <a:ext cx="8287756" cy="62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573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754"/>
          <a:stretch/>
        </p:blipFill>
        <p:spPr>
          <a:xfrm>
            <a:off x="0" y="51758"/>
            <a:ext cx="12192000" cy="68062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6223" y="-79941"/>
            <a:ext cx="7996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6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Приведите примеры.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48161"/>
          <a:stretch/>
        </p:blipFill>
        <p:spPr>
          <a:xfrm>
            <a:off x="1208261" y="732486"/>
            <a:ext cx="9425233" cy="29339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2543"/>
          <a:stretch/>
        </p:blipFill>
        <p:spPr>
          <a:xfrm>
            <a:off x="1208261" y="3562709"/>
            <a:ext cx="10058400" cy="17743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12097" b="12735"/>
          <a:stretch/>
        </p:blipFill>
        <p:spPr>
          <a:xfrm>
            <a:off x="1612374" y="5063238"/>
            <a:ext cx="8839966" cy="176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2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107</Words>
  <Application>Microsoft Office PowerPoint</Application>
  <PresentationFormat>Широкоэкранный</PresentationFormat>
  <Paragraphs>27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1</vt:lpstr>
      <vt:lpstr>Задание 2</vt:lpstr>
      <vt:lpstr>Задание 3</vt:lpstr>
      <vt:lpstr>Задание 4</vt:lpstr>
      <vt:lpstr>Презентация PowerPoint</vt:lpstr>
      <vt:lpstr>Задание 4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23</cp:revision>
  <dcterms:created xsi:type="dcterms:W3CDTF">2024-05-13T17:39:15Z</dcterms:created>
  <dcterms:modified xsi:type="dcterms:W3CDTF">2024-05-13T20:34:28Z</dcterms:modified>
</cp:coreProperties>
</file>