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60" r:id="rId6"/>
    <p:sldId id="261" r:id="rId7"/>
    <p:sldId id="270" r:id="rId8"/>
    <p:sldId id="262" r:id="rId9"/>
    <p:sldId id="263" r:id="rId10"/>
    <p:sldId id="27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334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02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027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624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53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340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86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002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746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01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C8119-17B3-49A6-B2D5-62B51FDBD07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3A368-3239-4F9E-9574-7ACFC2D0F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101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45" r="1"/>
          <a:stretch/>
        </p:blipFill>
        <p:spPr>
          <a:xfrm>
            <a:off x="457199" y="0"/>
            <a:ext cx="11490385" cy="670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3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766" y="0"/>
            <a:ext cx="8807570" cy="52253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327" y="0"/>
            <a:ext cx="1254874" cy="37307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64234" y="5547587"/>
            <a:ext cx="111367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 страны – залог будущего России.</a:t>
            </a:r>
          </a:p>
        </p:txBody>
      </p:sp>
    </p:spTree>
    <p:extLst>
      <p:ext uri="{BB962C8B-B14F-4D97-AF65-F5344CB8AC3E}">
        <p14:creationId xmlns:p14="http://schemas.microsoft.com/office/powerpoint/2010/main" val="935656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45056" y="-85572"/>
            <a:ext cx="1406106" cy="12680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59322" y="256082"/>
            <a:ext cx="9363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Посмотрите видео. Вставьте пропущенные слова.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83" y="1246517"/>
            <a:ext cx="11025766" cy="55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62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87" t="1176"/>
          <a:stretch/>
        </p:blipFill>
        <p:spPr>
          <a:xfrm>
            <a:off x="0" y="603850"/>
            <a:ext cx="12085608" cy="425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89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2995" y="198657"/>
            <a:ext cx="95810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Впишите в круги то, что делает нашу страну единой.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68" y="198657"/>
            <a:ext cx="1733550" cy="1704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3857"/>
          <a:stretch/>
        </p:blipFill>
        <p:spPr>
          <a:xfrm>
            <a:off x="2442533" y="1465488"/>
            <a:ext cx="8503040" cy="539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96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539" y="241540"/>
            <a:ext cx="117491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страна является не только крупнейшей державой мира.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её территории проживают представители свыше 190 национальностей.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народов России на протяжении веков формировалось на территории современного государства и внесло свой вклад в развитие государственности и культуры.</a:t>
            </a: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536" y="2548161"/>
            <a:ext cx="8757963" cy="430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90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0" y="0"/>
            <a:ext cx="11924581" cy="36577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919" y="3658851"/>
            <a:ext cx="6042238" cy="319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97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" y="66675"/>
            <a:ext cx="10963275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70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72" y="-37570"/>
            <a:ext cx="10441864" cy="689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91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985" y="60565"/>
            <a:ext cx="9273396" cy="680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085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67</Words>
  <Application>Microsoft Office PowerPoint</Application>
  <PresentationFormat>Широкоэкранный</PresentationFormat>
  <Paragraphs>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Татьяна Годарева</cp:lastModifiedBy>
  <cp:revision>14</cp:revision>
  <dcterms:created xsi:type="dcterms:W3CDTF">2024-05-01T17:42:39Z</dcterms:created>
  <dcterms:modified xsi:type="dcterms:W3CDTF">2024-05-06T08:41:40Z</dcterms:modified>
</cp:coreProperties>
</file>