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72" r:id="rId15"/>
    <p:sldId id="273" r:id="rId16"/>
    <p:sldId id="274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0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2253E7-15FE-450C-9165-CA541FF4A16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338569-7ED2-4CDF-94A8-8E64DAC83C1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33. </a:t>
            </a:r>
            <a:r>
              <a:rPr lang="ru-RU" dirty="0" err="1" smtClean="0"/>
              <a:t>Повторение.однкнр</a:t>
            </a:r>
            <a:r>
              <a:rPr lang="ru-RU" dirty="0" smtClean="0"/>
              <a:t> 5 класс.</a:t>
            </a:r>
            <a:endParaRPr lang="ru-RU" dirty="0"/>
          </a:p>
        </p:txBody>
      </p:sp>
      <p:pic>
        <p:nvPicPr>
          <p:cNvPr id="19458" name="Picture 2" descr="https://gas-kvas.com/uploads/posts/2023-02/1676797626_gas-kvas-com-p-risunki-na-temu-bratstvo-narodov-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9" y="1532453"/>
            <a:ext cx="9150740" cy="532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6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0"/>
            <a:ext cx="8458200" cy="1222375"/>
          </a:xfrm>
        </p:spPr>
        <p:txBody>
          <a:bodyPr/>
          <a:lstStyle/>
          <a:p>
            <a:r>
              <a:rPr lang="ru-RU" dirty="0" smtClean="0"/>
              <a:t>Ответьте на вопросы: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953772"/>
            <a:ext cx="8458200" cy="611132"/>
          </a:xfrm>
        </p:spPr>
        <p:txBody>
          <a:bodyPr>
            <a:normAutofit/>
          </a:bodyPr>
          <a:lstStyle/>
          <a:p>
            <a:r>
              <a:rPr lang="ru-RU" dirty="0" smtClean="0"/>
              <a:t>2.На скольких языках они говорят?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2636912"/>
            <a:ext cx="8458200" cy="64807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150 языков принадлежащих к 13 языковым семьям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3869" y="1357536"/>
            <a:ext cx="8458200" cy="576064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 190 народностей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3869" y="781472"/>
            <a:ext cx="8458200" cy="576064"/>
          </a:xfrm>
          <a:prstGeom prst="rect">
            <a:avLst/>
          </a:prstGeom>
        </p:spPr>
        <p:txBody>
          <a:bodyPr vert="horz" anchor="b">
            <a:normAutofit fontScale="925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1.Сколько народностей проживает на территории нашей страны?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3869" y="3771039"/>
            <a:ext cx="8458200" cy="1152128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85 регионов РФ , 3 города федерального значения, 46 областей, 1 автономная область, 9 краев, 22 республики, 4 автономных округа.</a:t>
            </a:r>
            <a:endParaRPr lang="ru-RU" dirty="0"/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-32032" y="3230979"/>
            <a:ext cx="8458200" cy="54006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3. Сколько субъектов входят в состав нашей страны?</a:t>
            </a:r>
          </a:p>
        </p:txBody>
      </p:sp>
    </p:spTree>
    <p:extLst>
      <p:ext uri="{BB962C8B-B14F-4D97-AF65-F5344CB8AC3E}">
        <p14:creationId xmlns:p14="http://schemas.microsoft.com/office/powerpoint/2010/main" val="146857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454" y="0"/>
            <a:ext cx="9124545" cy="2492896"/>
          </a:xfrm>
        </p:spPr>
        <p:txBody>
          <a:bodyPr>
            <a:normAutofit fontScale="90000"/>
          </a:bodyPr>
          <a:lstStyle/>
          <a:p>
            <a:r>
              <a:rPr lang="ru-RU" dirty="0"/>
              <a:t>В России живут различные народы. Русские-самый многонациональный народ. За ними идут татары, украинцы, башкиры, чуваши, чеченцы, армяне, мордва, белорусы. 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Galina\Desktop\slide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96"/>
          <a:stretch/>
        </p:blipFill>
        <p:spPr bwMode="auto">
          <a:xfrm>
            <a:off x="0" y="2564904"/>
            <a:ext cx="9144000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2676" y="0"/>
            <a:ext cx="9156676" cy="1222375"/>
          </a:xfrm>
        </p:spPr>
        <p:txBody>
          <a:bodyPr>
            <a:noAutofit/>
          </a:bodyPr>
          <a:lstStyle/>
          <a:p>
            <a:r>
              <a:rPr lang="ru-RU" sz="2400" dirty="0" smtClean="0"/>
              <a:t>У каждого народа есть свой язык и своя самобытная культура. </a:t>
            </a:r>
            <a:br>
              <a:rPr lang="ru-RU" sz="2400" dirty="0" smtClean="0"/>
            </a:br>
            <a:r>
              <a:rPr lang="ru-RU" sz="2400" dirty="0" smtClean="0"/>
              <a:t>Большое место в культуре народов России занимает религия. В мире существует много религий. В нашей стране наиболее распространенными являются христианство, ислам, иудаизм, буддизм.</a:t>
            </a:r>
            <a:endParaRPr lang="ru-RU" sz="2400" dirty="0"/>
          </a:p>
        </p:txBody>
      </p:sp>
      <p:pic>
        <p:nvPicPr>
          <p:cNvPr id="3074" name="Picture 2" descr="C:\Users\Galina\Desktop\slide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" t="24880" b="12699"/>
          <a:stretch/>
        </p:blipFill>
        <p:spPr bwMode="auto">
          <a:xfrm>
            <a:off x="0" y="2348880"/>
            <a:ext cx="9144000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54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58"/>
            <a:ext cx="9144000" cy="24778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РФ государственным языком является – русский язык. Именно на русском языке составляются </a:t>
            </a:r>
            <a:r>
              <a:rPr lang="ru-RU" dirty="0" err="1" smtClean="0"/>
              <a:t>гос.документы</a:t>
            </a:r>
            <a:r>
              <a:rPr lang="ru-RU" dirty="0" smtClean="0"/>
              <a:t>, ведут переговоры на международных встречах, учатся в школах, </a:t>
            </a:r>
            <a:r>
              <a:rPr lang="ru-RU" dirty="0" err="1" smtClean="0"/>
              <a:t>итд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C:\Users\Galina\Desktop\slide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60" b="10019"/>
          <a:stretch/>
        </p:blipFill>
        <p:spPr bwMode="auto">
          <a:xfrm>
            <a:off x="0" y="2492896"/>
            <a:ext cx="9144000" cy="436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71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80512" cy="19168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Культура в </a:t>
            </a:r>
            <a:r>
              <a:rPr lang="ru-RU" dirty="0" err="1" smtClean="0"/>
              <a:t>россии</a:t>
            </a:r>
            <a:r>
              <a:rPr lang="ru-RU" dirty="0" smtClean="0"/>
              <a:t> разнообразна и многолика. </a:t>
            </a:r>
            <a:br>
              <a:rPr lang="ru-RU" dirty="0" smtClean="0"/>
            </a:br>
            <a:r>
              <a:rPr lang="ru-RU" dirty="0" smtClean="0"/>
              <a:t>Кто создает культуру в стране?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Galina\Desktop\slide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1" b="10956"/>
          <a:stretch/>
        </p:blipFill>
        <p:spPr bwMode="auto">
          <a:xfrm>
            <a:off x="0" y="2348880"/>
            <a:ext cx="91805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36512" y="1664568"/>
            <a:ext cx="9180512" cy="684312"/>
          </a:xfrm>
          <a:prstGeom prst="rect">
            <a:avLst/>
          </a:prstGeom>
        </p:spPr>
        <p:txBody>
          <a:bodyPr vert="horz" anchor="ctr"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Народ, люди.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94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543002"/>
            <a:ext cx="9144000" cy="3314998"/>
          </a:xfrm>
        </p:spPr>
        <p:txBody>
          <a:bodyPr/>
          <a:lstStyle/>
          <a:p>
            <a:r>
              <a:rPr lang="ru-RU" dirty="0" smtClean="0"/>
              <a:t>Великая культура народов России- плод труда разных народов .Наравне с русскими в её создании участвовали татары и осетины, кабардинцы и мордва, якуты и чеченцы. </a:t>
            </a:r>
          </a:p>
          <a:p>
            <a:r>
              <a:rPr lang="ru-RU" dirty="0" smtClean="0"/>
              <a:t>В каждом народе можно найти имена тех, кто оставил свой след в культуре </a:t>
            </a:r>
            <a:r>
              <a:rPr lang="ru-RU" dirty="0" err="1" smtClean="0"/>
              <a:t>россии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 descr="C:\Users\Galina\Desktop\slide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82"/>
          <a:stretch/>
        </p:blipFill>
        <p:spPr bwMode="auto">
          <a:xfrm>
            <a:off x="0" y="0"/>
            <a:ext cx="9144000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24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8606" y="4131992"/>
            <a:ext cx="9162606" cy="2738934"/>
          </a:xfrm>
        </p:spPr>
        <p:txBody>
          <a:bodyPr/>
          <a:lstStyle/>
          <a:p>
            <a:r>
              <a:rPr lang="ru-RU" dirty="0" smtClean="0"/>
              <a:t>Визитной карточкой культуры любого народа является национальный костюм. У каждого народа уникален и интересен не только покрой, но и цвета, вид головного убора и орнаментальные вышивки на одежде.</a:t>
            </a:r>
            <a:endParaRPr lang="ru-RU" dirty="0"/>
          </a:p>
        </p:txBody>
      </p:sp>
      <p:pic>
        <p:nvPicPr>
          <p:cNvPr id="7170" name="Picture 2" descr="C:\Users\Galina\Desktop\slide-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53"/>
          <a:stretch/>
        </p:blipFill>
        <p:spPr bwMode="auto">
          <a:xfrm>
            <a:off x="0" y="8545"/>
            <a:ext cx="9144000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21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4211960" cy="573325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Народные танцы без национальных костюмов представить себе почти </a:t>
            </a:r>
            <a:r>
              <a:rPr lang="ru-RU" dirty="0" err="1" smtClean="0"/>
              <a:t>невозможно.Достаточно</a:t>
            </a:r>
            <a:r>
              <a:rPr lang="ru-RU" dirty="0" smtClean="0"/>
              <a:t> трудно определить сколько народных танцев и плясок бытует в России. Их просто невозможно сосчитать. У каждой национальности существуют свои народные танцы с неповторимыми особенностями и стилем исполнения.</a:t>
            </a:r>
            <a:endParaRPr lang="ru-RU" dirty="0"/>
          </a:p>
        </p:txBody>
      </p:sp>
      <p:pic>
        <p:nvPicPr>
          <p:cNvPr id="8194" name="Picture 2" descr="C:\Users\Galina\Desktop\slide-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5" r="51579"/>
          <a:stretch/>
        </p:blipFill>
        <p:spPr bwMode="auto">
          <a:xfrm>
            <a:off x="4211960" y="0"/>
            <a:ext cx="4932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0" y="221099"/>
            <a:ext cx="4211960" cy="7387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Народные танцы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92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Galina\Desktop\slide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22"/>
            <a:ext cx="9144000" cy="683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5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Многонациональная культура страны проявляется  в народных промыслах и ремеслах.</a:t>
            </a:r>
            <a:endParaRPr lang="ru-RU" dirty="0"/>
          </a:p>
        </p:txBody>
      </p:sp>
      <p:pic>
        <p:nvPicPr>
          <p:cNvPr id="10242" name="Picture 2" descr="C:\Users\Galina\Desktop\slide-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5" t="21291" r="18313"/>
          <a:stretch/>
        </p:blipFill>
        <p:spPr bwMode="auto">
          <a:xfrm>
            <a:off x="0" y="1628800"/>
            <a:ext cx="9144000" cy="522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91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Galina\Desktop\slide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0" y="0"/>
            <a:ext cx="91284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98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Galina\Desktop\slid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86"/>
            <a:ext cx="9144000" cy="683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76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Фольклор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4510216" cy="558924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Обряды и традиции приуроченные к крупным праздникам, включали большое количество разных произведений народного искусства (</a:t>
            </a:r>
            <a:r>
              <a:rPr lang="ru-RU" b="1" dirty="0" smtClean="0">
                <a:solidFill>
                  <a:srgbClr val="FF0000"/>
                </a:solidFill>
              </a:rPr>
              <a:t>Фольклор</a:t>
            </a:r>
            <a:r>
              <a:rPr lang="ru-RU" dirty="0" smtClean="0"/>
              <a:t>): старинные лирические песни, свадебные, хороводные, плясовые, частушки, песни, хороводы, игры, танцы, </a:t>
            </a:r>
            <a:r>
              <a:rPr lang="ru-RU" b="1" dirty="0" smtClean="0">
                <a:solidFill>
                  <a:srgbClr val="FF0000"/>
                </a:solidFill>
              </a:rPr>
              <a:t>устное народное творчество </a:t>
            </a:r>
            <a:r>
              <a:rPr lang="ru-RU" dirty="0" smtClean="0"/>
              <a:t>– загадки, сказки, поговорки.</a:t>
            </a:r>
            <a:endParaRPr lang="ru-RU" dirty="0"/>
          </a:p>
        </p:txBody>
      </p:sp>
      <p:pic>
        <p:nvPicPr>
          <p:cNvPr id="16386" name="Picture 2" descr="https://schci.ru/sites/default/files/folklor/russkiy_horov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16" y="0"/>
            <a:ext cx="463378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sportishka.com/uploads/posts/2022-04/1650598348_9-sportishka-com-p-mirovaya-kultura-krasivo-foto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16" y="3216191"/>
            <a:ext cx="464800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25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праздники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4115051"/>
            <a:ext cx="5724128" cy="274294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Выражением эмоциональной и эстетической жизни народа выступают обряды и праздники. Традиционно праздничная культура включает в себя как религиозные , так и светские праздники.</a:t>
            </a:r>
            <a:endParaRPr lang="ru-RU" dirty="0"/>
          </a:p>
        </p:txBody>
      </p:sp>
      <p:pic>
        <p:nvPicPr>
          <p:cNvPr id="17410" name="Picture 2" descr="https://pic.rutubelist.ru/video/47/d7/47d7d2cea1e6890bb8ef952641ef72f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341987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cf.ppt-online.org/files/slide/t/TU4aZKEogW9hblSFp6dGRk0n5jyMeqHuIYrzNO/slide-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5" t="18730" r="7240" b="28353"/>
          <a:stretch/>
        </p:blipFill>
        <p:spPr bwMode="auto">
          <a:xfrm>
            <a:off x="3563888" y="1196752"/>
            <a:ext cx="3842426" cy="291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57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8200"/>
          </a:xfrm>
        </p:spPr>
        <p:txBody>
          <a:bodyPr/>
          <a:lstStyle/>
          <a:p>
            <a:r>
              <a:rPr lang="ru-RU" dirty="0" smtClean="0"/>
              <a:t>памятники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280831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Постройки, здания и сооружения с исторически сложившимися территориями, мавзолеи, отдельные захоронения, произведения монументального искусства </a:t>
            </a:r>
            <a:r>
              <a:rPr lang="ru-RU" dirty="0" err="1" smtClean="0"/>
              <a:t>итд</a:t>
            </a:r>
            <a:r>
              <a:rPr lang="ru-RU" dirty="0" smtClean="0"/>
              <a:t>.- являются памятниками. Всё, что создано человеком , или совместные творения человека и </a:t>
            </a:r>
            <a:r>
              <a:rPr lang="ru-RU" dirty="0" err="1" smtClean="0"/>
              <a:t>природы.Чаще</a:t>
            </a:r>
            <a:r>
              <a:rPr lang="ru-RU" dirty="0" smtClean="0"/>
              <a:t> всего связанные с историей формирования народов и иных этнических общностей.</a:t>
            </a:r>
            <a:endParaRPr lang="ru-RU" dirty="0"/>
          </a:p>
        </p:txBody>
      </p:sp>
      <p:pic>
        <p:nvPicPr>
          <p:cNvPr id="18434" name="Picture 2" descr="https://zabrab75.ru/wp-content/uploads/2020/06/kollaz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7"/>
            <a:ext cx="9144000" cy="372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8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Galina\Desktop\slide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51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608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задание: выбрать число от 1 до 40 и подготовить мини-сообщение на выбранную тему. Оформить на листе формата а4.</a:t>
            </a:r>
            <a:endParaRPr lang="ru-RU" dirty="0"/>
          </a:p>
        </p:txBody>
      </p:sp>
      <p:pic>
        <p:nvPicPr>
          <p:cNvPr id="15362" name="Picture 2" descr="C:\Users\Galina\Desktop\slide-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3" t="51488" r="8515" b="4193"/>
          <a:stretch/>
        </p:blipFill>
        <p:spPr bwMode="auto">
          <a:xfrm>
            <a:off x="0" y="2204864"/>
            <a:ext cx="9144000" cy="463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31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81</TotalTime>
  <Words>421</Words>
  <Application>Microsoft Office PowerPoint</Application>
  <PresentationFormat>Экран (4:3)</PresentationFormat>
  <Paragraphs>26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Урок 33. Повторение.однкнр 5 класс.</vt:lpstr>
      <vt:lpstr>Ответьте на вопросы:</vt:lpstr>
      <vt:lpstr>В России живут различные народы. Русские-самый многонациональный народ. За ними идут татары, украинцы, башкиры, чуваши, чеченцы, армяне, мордва, белорусы.  </vt:lpstr>
      <vt:lpstr>У каждого народа есть свой язык и своя самобытная культура.  Большое место в культуре народов России занимает религия. В мире существует много религий. В нашей стране наиболее распространенными являются христианство, ислам, иудаизм, буддизм.</vt:lpstr>
      <vt:lpstr>В РФ государственным языком является – русский язык. Именно на русском языке составляются гос.документы, ведут переговоры на международных встречах, учатся в школах, итд.</vt:lpstr>
      <vt:lpstr>Культура в россии разнообразна и многолика.  Кто создает культуру в стране? </vt:lpstr>
      <vt:lpstr>Презентация PowerPoint</vt:lpstr>
      <vt:lpstr>Презентация PowerPoint</vt:lpstr>
      <vt:lpstr>Презентация PowerPoint</vt:lpstr>
      <vt:lpstr>Презентация PowerPoint</vt:lpstr>
      <vt:lpstr>Многонациональная культура страны проявляется  в народных промыслах и ремеслах.</vt:lpstr>
      <vt:lpstr>Презентация PowerPoint</vt:lpstr>
      <vt:lpstr>Презентация PowerPoint</vt:lpstr>
      <vt:lpstr>Фольклор</vt:lpstr>
      <vt:lpstr>праздники</vt:lpstr>
      <vt:lpstr>памятники</vt:lpstr>
      <vt:lpstr>Презентация PowerPoint</vt:lpstr>
      <vt:lpstr>Домашнее задание: выбрать число от 1 до 40 и подготовить мини-сообщение на выбранную тему. Оформить на листе формата а4.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9</cp:revision>
  <dcterms:created xsi:type="dcterms:W3CDTF">2024-04-19T13:58:07Z</dcterms:created>
  <dcterms:modified xsi:type="dcterms:W3CDTF">2024-04-19T15:19:47Z</dcterms:modified>
</cp:coreProperties>
</file>